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5119350" cy="10691813"/>
  <p:notesSz cx="9931400" cy="14363700"/>
  <p:defaultTextStyle>
    <a:defPPr>
      <a:defRPr lang="nl-NL"/>
    </a:defPPr>
    <a:lvl1pPr marL="0" algn="l" defTabSz="1238705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353" algn="l" defTabSz="1238705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705" algn="l" defTabSz="1238705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057" algn="l" defTabSz="1238705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410" algn="l" defTabSz="1238705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6762" algn="l" defTabSz="1238705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115" algn="l" defTabSz="1238705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5469" algn="l" defTabSz="1238705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4821" algn="l" defTabSz="1238705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1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4FE3-ABF8-4596-833A-6F7AEE496E56}" type="datetimeFigureOut">
              <a:rPr lang="nl-NL" smtClean="0"/>
              <a:t>8-4-2019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953C-5706-4486-B1FF-843CFEBC4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1380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4FE3-ABF8-4596-833A-6F7AEE496E56}" type="datetimeFigureOut">
              <a:rPr lang="nl-NL" smtClean="0"/>
              <a:t>8-4-2019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953C-5706-4486-B1FF-843CFEBC4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05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4FE3-ABF8-4596-833A-6F7AEE496E56}" type="datetimeFigureOut">
              <a:rPr lang="nl-NL" smtClean="0"/>
              <a:t>8-4-2019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953C-5706-4486-B1FF-843CFEBC4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6309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4FE3-ABF8-4596-833A-6F7AEE496E56}" type="datetimeFigureOut">
              <a:rPr lang="nl-NL" smtClean="0"/>
              <a:t>8-4-2019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953C-5706-4486-B1FF-843CFEBC4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228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4FE3-ABF8-4596-833A-6F7AEE496E56}" type="datetimeFigureOut">
              <a:rPr lang="nl-NL" smtClean="0"/>
              <a:t>8-4-2019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953C-5706-4486-B1FF-843CFEBC4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002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4FE3-ABF8-4596-833A-6F7AEE496E56}" type="datetimeFigureOut">
              <a:rPr lang="nl-NL" smtClean="0"/>
              <a:t>8-4-2019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953C-5706-4486-B1FF-843CFEBC4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396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4FE3-ABF8-4596-833A-6F7AEE496E56}" type="datetimeFigureOut">
              <a:rPr lang="nl-NL" smtClean="0"/>
              <a:t>8-4-2019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953C-5706-4486-B1FF-843CFEBC4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2168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4FE3-ABF8-4596-833A-6F7AEE496E56}" type="datetimeFigureOut">
              <a:rPr lang="nl-NL" smtClean="0"/>
              <a:t>8-4-2019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953C-5706-4486-B1FF-843CFEBC4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1571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4FE3-ABF8-4596-833A-6F7AEE496E56}" type="datetimeFigureOut">
              <a:rPr lang="nl-NL" smtClean="0"/>
              <a:t>8-4-2019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953C-5706-4486-B1FF-843CFEBC4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54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4FE3-ABF8-4596-833A-6F7AEE496E56}" type="datetimeFigureOut">
              <a:rPr lang="nl-NL" smtClean="0"/>
              <a:t>8-4-2019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953C-5706-4486-B1FF-843CFEBC4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04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4FE3-ABF8-4596-833A-6F7AEE496E56}" type="datetimeFigureOut">
              <a:rPr lang="nl-NL" smtClean="0"/>
              <a:t>8-4-2019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953C-5706-4486-B1FF-843CFEBC4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5771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74FE3-ABF8-4596-833A-6F7AEE496E56}" type="datetimeFigureOut">
              <a:rPr lang="nl-NL" smtClean="0"/>
              <a:t>8-4-2019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E953C-5706-4486-B1FF-843CFEBC4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67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Tijdelijke aanduiding voor inhoud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29" y="482601"/>
            <a:ext cx="14763371" cy="8968172"/>
          </a:xfrm>
        </p:spPr>
      </p:pic>
      <p:cxnSp>
        <p:nvCxnSpPr>
          <p:cNvPr id="14" name="Rechte verbindingslijn met pijl 13"/>
          <p:cNvCxnSpPr/>
          <p:nvPr/>
        </p:nvCxnSpPr>
        <p:spPr>
          <a:xfrm flipH="1">
            <a:off x="6423109" y="6830629"/>
            <a:ext cx="576990" cy="544378"/>
          </a:xfrm>
          <a:prstGeom prst="straightConnector1">
            <a:avLst/>
          </a:prstGeom>
          <a:ln w="34925">
            <a:solidFill>
              <a:srgbClr val="92D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/>
          <p:nvPr/>
        </p:nvCxnSpPr>
        <p:spPr>
          <a:xfrm>
            <a:off x="9766300" y="6733549"/>
            <a:ext cx="452429" cy="658749"/>
          </a:xfrm>
          <a:prstGeom prst="straightConnector1">
            <a:avLst/>
          </a:prstGeom>
          <a:ln w="34925">
            <a:solidFill>
              <a:srgbClr val="92D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>
            <a:off x="9913281" y="4907560"/>
            <a:ext cx="578330" cy="564999"/>
          </a:xfrm>
          <a:prstGeom prst="straightConnector1">
            <a:avLst/>
          </a:prstGeom>
          <a:ln w="34925">
            <a:solidFill>
              <a:srgbClr val="92D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 flipV="1">
            <a:off x="8735596" y="3140487"/>
            <a:ext cx="518639" cy="455404"/>
          </a:xfrm>
          <a:prstGeom prst="straightConnector1">
            <a:avLst/>
          </a:prstGeom>
          <a:ln w="34925">
            <a:solidFill>
              <a:srgbClr val="92D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/>
          <p:nvPr/>
        </p:nvCxnSpPr>
        <p:spPr>
          <a:xfrm flipH="1" flipV="1">
            <a:off x="6711604" y="3140487"/>
            <a:ext cx="323968" cy="580097"/>
          </a:xfrm>
          <a:prstGeom prst="straightConnector1">
            <a:avLst/>
          </a:prstGeom>
          <a:ln w="34925">
            <a:solidFill>
              <a:srgbClr val="92D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met pijl 19"/>
          <p:cNvCxnSpPr/>
          <p:nvPr/>
        </p:nvCxnSpPr>
        <p:spPr>
          <a:xfrm flipH="1" flipV="1">
            <a:off x="5216799" y="5367860"/>
            <a:ext cx="505786" cy="672800"/>
          </a:xfrm>
          <a:prstGeom prst="straightConnector1">
            <a:avLst/>
          </a:prstGeom>
          <a:ln w="34925">
            <a:solidFill>
              <a:srgbClr val="92D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03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6" y="1080889"/>
            <a:ext cx="14849724" cy="8517966"/>
          </a:xfrm>
          <a:prstGeom prst="rect">
            <a:avLst/>
          </a:prstGeom>
        </p:spPr>
      </p:pic>
      <p:cxnSp>
        <p:nvCxnSpPr>
          <p:cNvPr id="9" name="Rechte verbindingslijn met pijl 8"/>
          <p:cNvCxnSpPr/>
          <p:nvPr/>
        </p:nvCxnSpPr>
        <p:spPr>
          <a:xfrm flipH="1">
            <a:off x="5425621" y="7832048"/>
            <a:ext cx="476319" cy="430005"/>
          </a:xfrm>
          <a:prstGeom prst="straightConnector1">
            <a:avLst/>
          </a:prstGeom>
          <a:ln w="34925">
            <a:solidFill>
              <a:srgbClr val="92D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/>
          <p:nvPr/>
        </p:nvCxnSpPr>
        <p:spPr>
          <a:xfrm>
            <a:off x="8754869" y="7987733"/>
            <a:ext cx="437899" cy="644203"/>
          </a:xfrm>
          <a:prstGeom prst="straightConnector1">
            <a:avLst/>
          </a:prstGeom>
          <a:ln w="34925">
            <a:solidFill>
              <a:srgbClr val="92D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/>
          <p:cNvCxnSpPr/>
          <p:nvPr/>
        </p:nvCxnSpPr>
        <p:spPr>
          <a:xfrm flipH="1" flipV="1">
            <a:off x="5803392" y="3108960"/>
            <a:ext cx="93049" cy="719731"/>
          </a:xfrm>
          <a:prstGeom prst="straightConnector1">
            <a:avLst/>
          </a:prstGeom>
          <a:ln w="34925">
            <a:solidFill>
              <a:srgbClr val="92D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 flipV="1">
            <a:off x="8003308" y="3108960"/>
            <a:ext cx="645392" cy="541492"/>
          </a:xfrm>
          <a:prstGeom prst="straightConnector1">
            <a:avLst/>
          </a:prstGeom>
          <a:ln w="34925">
            <a:solidFill>
              <a:srgbClr val="92D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>
            <a:off x="9604301" y="5096737"/>
            <a:ext cx="641989" cy="489871"/>
          </a:xfrm>
          <a:prstGeom prst="straightConnector1">
            <a:avLst/>
          </a:prstGeom>
          <a:ln w="34925">
            <a:solidFill>
              <a:srgbClr val="92D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 flipH="1" flipV="1">
            <a:off x="4047744" y="6144768"/>
            <a:ext cx="470405" cy="640267"/>
          </a:xfrm>
          <a:prstGeom prst="straightConnector1">
            <a:avLst/>
          </a:prstGeom>
          <a:ln w="34925">
            <a:solidFill>
              <a:srgbClr val="92D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85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0</Words>
  <Application>Microsoft Office PowerPoint</Application>
  <PresentationFormat>Aangepast</PresentationFormat>
  <Paragraphs>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Company>Servicecentrum Drechtsteden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Pullen, J (Jannelies)</dc:creator>
  <cp:lastModifiedBy>Pullen, J (Jannelies)</cp:lastModifiedBy>
  <cp:revision>6</cp:revision>
  <cp:lastPrinted>2019-04-08T11:36:11Z</cp:lastPrinted>
  <dcterms:created xsi:type="dcterms:W3CDTF">2019-04-04T14:59:52Z</dcterms:created>
  <dcterms:modified xsi:type="dcterms:W3CDTF">2019-04-08T11:47:25Z</dcterms:modified>
</cp:coreProperties>
</file>