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7976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65B97-AE79-4F0C-A8A4-2CD5DD335FF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95E7400-8DB6-47C1-8B2E-82739429E007}">
      <dgm:prSet phldrT="[Tekst]"/>
      <dgm:spPr/>
      <dgm:t>
        <a:bodyPr/>
        <a:lstStyle/>
        <a:p>
          <a:r>
            <a:rPr lang="nl-NL" dirty="0" smtClean="0">
              <a:solidFill>
                <a:srgbClr val="0070C0"/>
              </a:solidFill>
              <a:latin typeface="Comic Sans MS" panose="030F0702030302020204" pitchFamily="66" charset="0"/>
            </a:rPr>
            <a:t>G</a:t>
          </a:r>
          <a:endParaRPr lang="nl-NL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882B5944-1DA4-4F86-A593-1B76A0719CBC}" type="parTrans" cxnId="{A060DA42-9ADF-48E8-A8F4-DACDDCCABDC4}">
      <dgm:prSet/>
      <dgm:spPr/>
      <dgm:t>
        <a:bodyPr/>
        <a:lstStyle/>
        <a:p>
          <a:endParaRPr lang="nl-NL"/>
        </a:p>
      </dgm:t>
    </dgm:pt>
    <dgm:pt modelId="{5577B4AE-89F1-4EE8-BD4D-99CB69C883A1}" type="sibTrans" cxnId="{A060DA42-9ADF-48E8-A8F4-DACDDCCABDC4}">
      <dgm:prSet/>
      <dgm:spPr/>
      <dgm:t>
        <a:bodyPr/>
        <a:lstStyle/>
        <a:p>
          <a:endParaRPr lang="nl-NL"/>
        </a:p>
      </dgm:t>
    </dgm:pt>
    <dgm:pt modelId="{A67D5C98-0E86-4300-9002-478DD677E21D}">
      <dgm:prSet phldrT="[Tekst]"/>
      <dgm:spPr/>
      <dgm:t>
        <a:bodyPr/>
        <a:lstStyle/>
        <a:p>
          <a:r>
            <a:rPr lang="nl-NL" dirty="0" smtClean="0">
              <a:solidFill>
                <a:srgbClr val="0070C0"/>
              </a:solidFill>
              <a:latin typeface="Comic Sans MS" panose="030F0702030302020204" pitchFamily="66" charset="0"/>
            </a:rPr>
            <a:t>R</a:t>
          </a:r>
          <a:endParaRPr lang="nl-NL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9FFE05B8-1759-407F-9B52-4403B5EF4E31}" type="parTrans" cxnId="{4BECB530-2460-4367-AA5E-2510D6AF68D5}">
      <dgm:prSet/>
      <dgm:spPr/>
      <dgm:t>
        <a:bodyPr/>
        <a:lstStyle/>
        <a:p>
          <a:endParaRPr lang="nl-NL"/>
        </a:p>
      </dgm:t>
    </dgm:pt>
    <dgm:pt modelId="{E3A931E4-A55C-4593-A46F-3CDA253C20D1}" type="sibTrans" cxnId="{4BECB530-2460-4367-AA5E-2510D6AF68D5}">
      <dgm:prSet/>
      <dgm:spPr/>
      <dgm:t>
        <a:bodyPr/>
        <a:lstStyle/>
        <a:p>
          <a:endParaRPr lang="nl-NL"/>
        </a:p>
      </dgm:t>
    </dgm:pt>
    <dgm:pt modelId="{EABD4356-316B-44DC-A1D5-045A4DBE0E38}">
      <dgm:prSet phldrT="[Tekst]"/>
      <dgm:spPr/>
      <dgm:t>
        <a:bodyPr/>
        <a:lstStyle/>
        <a:p>
          <a:r>
            <a:rPr lang="nl-NL" dirty="0" smtClean="0">
              <a:solidFill>
                <a:srgbClr val="0070C0"/>
              </a:solidFill>
              <a:latin typeface="Comic Sans MS" panose="030F0702030302020204" pitchFamily="66" charset="0"/>
            </a:rPr>
            <a:t>O</a:t>
          </a:r>
          <a:endParaRPr lang="nl-NL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3E64E823-0385-485F-83AA-8E32084BCBEF}" type="parTrans" cxnId="{CAAB0716-22D1-4F53-8572-D25610A1E2DE}">
      <dgm:prSet/>
      <dgm:spPr/>
      <dgm:t>
        <a:bodyPr/>
        <a:lstStyle/>
        <a:p>
          <a:endParaRPr lang="nl-NL"/>
        </a:p>
      </dgm:t>
    </dgm:pt>
    <dgm:pt modelId="{38F8DEA1-84A9-421C-BECE-467BBD80B304}" type="sibTrans" cxnId="{CAAB0716-22D1-4F53-8572-D25610A1E2DE}">
      <dgm:prSet/>
      <dgm:spPr/>
      <dgm:t>
        <a:bodyPr/>
        <a:lstStyle/>
        <a:p>
          <a:endParaRPr lang="nl-NL"/>
        </a:p>
      </dgm:t>
    </dgm:pt>
    <dgm:pt modelId="{A14571B0-CDA5-4325-AC50-42F8937BF10B}">
      <dgm:prSet phldrT="[Tekst]"/>
      <dgm:spPr/>
      <dgm:t>
        <a:bodyPr/>
        <a:lstStyle/>
        <a:p>
          <a:r>
            <a:rPr lang="nl-NL" dirty="0" smtClean="0">
              <a:solidFill>
                <a:srgbClr val="0070C0"/>
              </a:solidFill>
              <a:latin typeface="Comic Sans MS" panose="030F0702030302020204" pitchFamily="66" charset="0"/>
            </a:rPr>
            <a:t>E</a:t>
          </a:r>
          <a:endParaRPr lang="nl-NL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66B5F8E3-B122-4B79-BB3A-57993EAF7E53}" type="parTrans" cxnId="{D7277FEB-C1F9-4C12-BBFD-8B3CE04AC0E3}">
      <dgm:prSet/>
      <dgm:spPr/>
      <dgm:t>
        <a:bodyPr/>
        <a:lstStyle/>
        <a:p>
          <a:endParaRPr lang="nl-NL"/>
        </a:p>
      </dgm:t>
    </dgm:pt>
    <dgm:pt modelId="{D97B5912-1730-4480-A6B2-0AF98019C49F}" type="sibTrans" cxnId="{D7277FEB-C1F9-4C12-BBFD-8B3CE04AC0E3}">
      <dgm:prSet/>
      <dgm:spPr/>
      <dgm:t>
        <a:bodyPr/>
        <a:lstStyle/>
        <a:p>
          <a:endParaRPr lang="nl-NL"/>
        </a:p>
      </dgm:t>
    </dgm:pt>
    <dgm:pt modelId="{D5B8E7C4-E7B1-48D3-8A77-BD799420F16F}">
      <dgm:prSet phldrT="[Tekst]"/>
      <dgm:spPr/>
      <dgm:t>
        <a:bodyPr/>
        <a:lstStyle/>
        <a:p>
          <a:r>
            <a:rPr lang="nl-NL" dirty="0" smtClean="0">
              <a:solidFill>
                <a:srgbClr val="0070C0"/>
              </a:solidFill>
              <a:latin typeface="Comic Sans MS" panose="030F0702030302020204" pitchFamily="66" charset="0"/>
            </a:rPr>
            <a:t>N</a:t>
          </a:r>
          <a:endParaRPr lang="nl-NL" dirty="0">
            <a:solidFill>
              <a:srgbClr val="0070C0"/>
            </a:solidFill>
            <a:latin typeface="Comic Sans MS" panose="030F0702030302020204" pitchFamily="66" charset="0"/>
          </a:endParaRPr>
        </a:p>
      </dgm:t>
    </dgm:pt>
    <dgm:pt modelId="{CB088913-F076-43EF-BBDB-839F05BB85FA}" type="parTrans" cxnId="{93CFD5E2-88CA-4D25-A0B3-51D620A9A13F}">
      <dgm:prSet/>
      <dgm:spPr/>
      <dgm:t>
        <a:bodyPr/>
        <a:lstStyle/>
        <a:p>
          <a:endParaRPr lang="nl-NL"/>
        </a:p>
      </dgm:t>
    </dgm:pt>
    <dgm:pt modelId="{EE40F364-FBDD-4FE6-BDDB-6A6196261E9A}" type="sibTrans" cxnId="{93CFD5E2-88CA-4D25-A0B3-51D620A9A13F}">
      <dgm:prSet/>
      <dgm:spPr/>
      <dgm:t>
        <a:bodyPr/>
        <a:lstStyle/>
        <a:p>
          <a:endParaRPr lang="nl-NL"/>
        </a:p>
      </dgm:t>
    </dgm:pt>
    <dgm:pt modelId="{00D5F269-7786-475A-AD8B-DE17C0D25484}" type="pres">
      <dgm:prSet presAssocID="{E6765B97-AE79-4F0C-A8A4-2CD5DD335F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DA222A0-5C43-428A-B60C-8A4AD2E5EAB3}" type="pres">
      <dgm:prSet presAssocID="{A95E7400-8DB6-47C1-8B2E-82739429E007}" presName="dummy" presStyleCnt="0"/>
      <dgm:spPr/>
    </dgm:pt>
    <dgm:pt modelId="{36AB2A2A-E75E-434F-A025-46D4C9A35F06}" type="pres">
      <dgm:prSet presAssocID="{A95E7400-8DB6-47C1-8B2E-82739429E00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369C2A-5DBD-4A91-89AC-D963C1372798}" type="pres">
      <dgm:prSet presAssocID="{5577B4AE-89F1-4EE8-BD4D-99CB69C883A1}" presName="sibTrans" presStyleLbl="node1" presStyleIdx="0" presStyleCnt="5"/>
      <dgm:spPr/>
      <dgm:t>
        <a:bodyPr/>
        <a:lstStyle/>
        <a:p>
          <a:endParaRPr lang="nl-NL"/>
        </a:p>
      </dgm:t>
    </dgm:pt>
    <dgm:pt modelId="{790DAD68-A1B3-41E3-9E09-6AF65F1F4D7C}" type="pres">
      <dgm:prSet presAssocID="{A67D5C98-0E86-4300-9002-478DD677E21D}" presName="dummy" presStyleCnt="0"/>
      <dgm:spPr/>
    </dgm:pt>
    <dgm:pt modelId="{1D19643F-F437-4DC4-B09B-4A80516FD361}" type="pres">
      <dgm:prSet presAssocID="{A67D5C98-0E86-4300-9002-478DD677E21D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28E2D1-583D-499B-8D07-9DB05F7A4378}" type="pres">
      <dgm:prSet presAssocID="{E3A931E4-A55C-4593-A46F-3CDA253C20D1}" presName="sibTrans" presStyleLbl="node1" presStyleIdx="1" presStyleCnt="5"/>
      <dgm:spPr/>
      <dgm:t>
        <a:bodyPr/>
        <a:lstStyle/>
        <a:p>
          <a:endParaRPr lang="nl-NL"/>
        </a:p>
      </dgm:t>
    </dgm:pt>
    <dgm:pt modelId="{40B13E80-A9CF-45C8-B6E4-98C5B9E87447}" type="pres">
      <dgm:prSet presAssocID="{EABD4356-316B-44DC-A1D5-045A4DBE0E38}" presName="dummy" presStyleCnt="0"/>
      <dgm:spPr/>
    </dgm:pt>
    <dgm:pt modelId="{CEA77F0F-2BFA-4924-A3AB-71B9E8F45882}" type="pres">
      <dgm:prSet presAssocID="{EABD4356-316B-44DC-A1D5-045A4DBE0E3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AD714A-B833-4F13-80FC-B5F456C38017}" type="pres">
      <dgm:prSet presAssocID="{38F8DEA1-84A9-421C-BECE-467BBD80B304}" presName="sibTrans" presStyleLbl="node1" presStyleIdx="2" presStyleCnt="5"/>
      <dgm:spPr/>
      <dgm:t>
        <a:bodyPr/>
        <a:lstStyle/>
        <a:p>
          <a:endParaRPr lang="nl-NL"/>
        </a:p>
      </dgm:t>
    </dgm:pt>
    <dgm:pt modelId="{798C173F-E0FC-4DB3-800D-2F03722AFB09}" type="pres">
      <dgm:prSet presAssocID="{A14571B0-CDA5-4325-AC50-42F8937BF10B}" presName="dummy" presStyleCnt="0"/>
      <dgm:spPr/>
    </dgm:pt>
    <dgm:pt modelId="{181FA4C6-4D33-4042-9E2C-10BFC195A2D5}" type="pres">
      <dgm:prSet presAssocID="{A14571B0-CDA5-4325-AC50-42F8937BF10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5382CA1-6442-41F5-B1D7-626EBDBEC63D}" type="pres">
      <dgm:prSet presAssocID="{D97B5912-1730-4480-A6B2-0AF98019C49F}" presName="sibTrans" presStyleLbl="node1" presStyleIdx="3" presStyleCnt="5"/>
      <dgm:spPr/>
      <dgm:t>
        <a:bodyPr/>
        <a:lstStyle/>
        <a:p>
          <a:endParaRPr lang="nl-NL"/>
        </a:p>
      </dgm:t>
    </dgm:pt>
    <dgm:pt modelId="{6F9C0864-E577-4BB2-B66F-35598F395CEF}" type="pres">
      <dgm:prSet presAssocID="{D5B8E7C4-E7B1-48D3-8A77-BD799420F16F}" presName="dummy" presStyleCnt="0"/>
      <dgm:spPr/>
    </dgm:pt>
    <dgm:pt modelId="{AC365E3F-DE0E-4762-A00E-4DFF8DFE672A}" type="pres">
      <dgm:prSet presAssocID="{D5B8E7C4-E7B1-48D3-8A77-BD799420F16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CF5B502-6C0A-4355-B98C-97EA17A6F38C}" type="pres">
      <dgm:prSet presAssocID="{EE40F364-FBDD-4FE6-BDDB-6A6196261E9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91431C2E-5CEF-4CE1-9801-C0474E72DFCE}" type="presOf" srcId="{E3A931E4-A55C-4593-A46F-3CDA253C20D1}" destId="{8428E2D1-583D-499B-8D07-9DB05F7A4378}" srcOrd="0" destOrd="0" presId="urn:microsoft.com/office/officeart/2005/8/layout/cycle1"/>
    <dgm:cxn modelId="{D7277FEB-C1F9-4C12-BBFD-8B3CE04AC0E3}" srcId="{E6765B97-AE79-4F0C-A8A4-2CD5DD335FF3}" destId="{A14571B0-CDA5-4325-AC50-42F8937BF10B}" srcOrd="3" destOrd="0" parTransId="{66B5F8E3-B122-4B79-BB3A-57993EAF7E53}" sibTransId="{D97B5912-1730-4480-A6B2-0AF98019C49F}"/>
    <dgm:cxn modelId="{93CFD5E2-88CA-4D25-A0B3-51D620A9A13F}" srcId="{E6765B97-AE79-4F0C-A8A4-2CD5DD335FF3}" destId="{D5B8E7C4-E7B1-48D3-8A77-BD799420F16F}" srcOrd="4" destOrd="0" parTransId="{CB088913-F076-43EF-BBDB-839F05BB85FA}" sibTransId="{EE40F364-FBDD-4FE6-BDDB-6A6196261E9A}"/>
    <dgm:cxn modelId="{9A2CDE07-4B17-4108-A9F5-7961567BAAC2}" type="presOf" srcId="{E6765B97-AE79-4F0C-A8A4-2CD5DD335FF3}" destId="{00D5F269-7786-475A-AD8B-DE17C0D25484}" srcOrd="0" destOrd="0" presId="urn:microsoft.com/office/officeart/2005/8/layout/cycle1"/>
    <dgm:cxn modelId="{77926BAD-A187-448F-ADB0-3E7ABDD11F93}" type="presOf" srcId="{5577B4AE-89F1-4EE8-BD4D-99CB69C883A1}" destId="{99369C2A-5DBD-4A91-89AC-D963C1372798}" srcOrd="0" destOrd="0" presId="urn:microsoft.com/office/officeart/2005/8/layout/cycle1"/>
    <dgm:cxn modelId="{CAAB0716-22D1-4F53-8572-D25610A1E2DE}" srcId="{E6765B97-AE79-4F0C-A8A4-2CD5DD335FF3}" destId="{EABD4356-316B-44DC-A1D5-045A4DBE0E38}" srcOrd="2" destOrd="0" parTransId="{3E64E823-0385-485F-83AA-8E32084BCBEF}" sibTransId="{38F8DEA1-84A9-421C-BECE-467BBD80B304}"/>
    <dgm:cxn modelId="{A060DA42-9ADF-48E8-A8F4-DACDDCCABDC4}" srcId="{E6765B97-AE79-4F0C-A8A4-2CD5DD335FF3}" destId="{A95E7400-8DB6-47C1-8B2E-82739429E007}" srcOrd="0" destOrd="0" parTransId="{882B5944-1DA4-4F86-A593-1B76A0719CBC}" sibTransId="{5577B4AE-89F1-4EE8-BD4D-99CB69C883A1}"/>
    <dgm:cxn modelId="{4DDD65D9-CF35-4A5E-85DA-53AF61FF32D0}" type="presOf" srcId="{A67D5C98-0E86-4300-9002-478DD677E21D}" destId="{1D19643F-F437-4DC4-B09B-4A80516FD361}" srcOrd="0" destOrd="0" presId="urn:microsoft.com/office/officeart/2005/8/layout/cycle1"/>
    <dgm:cxn modelId="{5B7ABF5D-A426-4A80-A699-5359C826A340}" type="presOf" srcId="{A14571B0-CDA5-4325-AC50-42F8937BF10B}" destId="{181FA4C6-4D33-4042-9E2C-10BFC195A2D5}" srcOrd="0" destOrd="0" presId="urn:microsoft.com/office/officeart/2005/8/layout/cycle1"/>
    <dgm:cxn modelId="{4BECB530-2460-4367-AA5E-2510D6AF68D5}" srcId="{E6765B97-AE79-4F0C-A8A4-2CD5DD335FF3}" destId="{A67D5C98-0E86-4300-9002-478DD677E21D}" srcOrd="1" destOrd="0" parTransId="{9FFE05B8-1759-407F-9B52-4403B5EF4E31}" sibTransId="{E3A931E4-A55C-4593-A46F-3CDA253C20D1}"/>
    <dgm:cxn modelId="{F13C2F07-C6B2-4DA5-97D5-F01FB3758EC7}" type="presOf" srcId="{D97B5912-1730-4480-A6B2-0AF98019C49F}" destId="{F5382CA1-6442-41F5-B1D7-626EBDBEC63D}" srcOrd="0" destOrd="0" presId="urn:microsoft.com/office/officeart/2005/8/layout/cycle1"/>
    <dgm:cxn modelId="{41D5FB4A-CF27-48FB-922E-C35F007599CF}" type="presOf" srcId="{D5B8E7C4-E7B1-48D3-8A77-BD799420F16F}" destId="{AC365E3F-DE0E-4762-A00E-4DFF8DFE672A}" srcOrd="0" destOrd="0" presId="urn:microsoft.com/office/officeart/2005/8/layout/cycle1"/>
    <dgm:cxn modelId="{5C7F8BF0-1116-4235-B8E2-C4EF2F355BAF}" type="presOf" srcId="{EE40F364-FBDD-4FE6-BDDB-6A6196261E9A}" destId="{BCF5B502-6C0A-4355-B98C-97EA17A6F38C}" srcOrd="0" destOrd="0" presId="urn:microsoft.com/office/officeart/2005/8/layout/cycle1"/>
    <dgm:cxn modelId="{A9C4BAF9-4E09-4F77-850B-EE7D4ED058B8}" type="presOf" srcId="{A95E7400-8DB6-47C1-8B2E-82739429E007}" destId="{36AB2A2A-E75E-434F-A025-46D4C9A35F06}" srcOrd="0" destOrd="0" presId="urn:microsoft.com/office/officeart/2005/8/layout/cycle1"/>
    <dgm:cxn modelId="{1CF42405-5E43-456C-8391-5793F1914A9C}" type="presOf" srcId="{38F8DEA1-84A9-421C-BECE-467BBD80B304}" destId="{C6AD714A-B833-4F13-80FC-B5F456C38017}" srcOrd="0" destOrd="0" presId="urn:microsoft.com/office/officeart/2005/8/layout/cycle1"/>
    <dgm:cxn modelId="{3538AC9C-A536-4173-BC0D-841D5AE917E6}" type="presOf" srcId="{EABD4356-316B-44DC-A1D5-045A4DBE0E38}" destId="{CEA77F0F-2BFA-4924-A3AB-71B9E8F45882}" srcOrd="0" destOrd="0" presId="urn:microsoft.com/office/officeart/2005/8/layout/cycle1"/>
    <dgm:cxn modelId="{02CC1973-A861-432F-8777-F4FD640D7B0C}" type="presParOf" srcId="{00D5F269-7786-475A-AD8B-DE17C0D25484}" destId="{6DA222A0-5C43-428A-B60C-8A4AD2E5EAB3}" srcOrd="0" destOrd="0" presId="urn:microsoft.com/office/officeart/2005/8/layout/cycle1"/>
    <dgm:cxn modelId="{6845E613-BCA3-439D-B4AD-17669D5DF8A0}" type="presParOf" srcId="{00D5F269-7786-475A-AD8B-DE17C0D25484}" destId="{36AB2A2A-E75E-434F-A025-46D4C9A35F06}" srcOrd="1" destOrd="0" presId="urn:microsoft.com/office/officeart/2005/8/layout/cycle1"/>
    <dgm:cxn modelId="{20A64557-5C25-42A8-AB0A-339F52DF54D5}" type="presParOf" srcId="{00D5F269-7786-475A-AD8B-DE17C0D25484}" destId="{99369C2A-5DBD-4A91-89AC-D963C1372798}" srcOrd="2" destOrd="0" presId="urn:microsoft.com/office/officeart/2005/8/layout/cycle1"/>
    <dgm:cxn modelId="{B707C61A-060D-4FE9-B552-D8E2D5DDD8DB}" type="presParOf" srcId="{00D5F269-7786-475A-AD8B-DE17C0D25484}" destId="{790DAD68-A1B3-41E3-9E09-6AF65F1F4D7C}" srcOrd="3" destOrd="0" presId="urn:microsoft.com/office/officeart/2005/8/layout/cycle1"/>
    <dgm:cxn modelId="{6ADD39EA-0240-4160-98BF-72531DD237D5}" type="presParOf" srcId="{00D5F269-7786-475A-AD8B-DE17C0D25484}" destId="{1D19643F-F437-4DC4-B09B-4A80516FD361}" srcOrd="4" destOrd="0" presId="urn:microsoft.com/office/officeart/2005/8/layout/cycle1"/>
    <dgm:cxn modelId="{143DB274-FE0C-4430-A783-6A041E599AEA}" type="presParOf" srcId="{00D5F269-7786-475A-AD8B-DE17C0D25484}" destId="{8428E2D1-583D-499B-8D07-9DB05F7A4378}" srcOrd="5" destOrd="0" presId="urn:microsoft.com/office/officeart/2005/8/layout/cycle1"/>
    <dgm:cxn modelId="{B7691DA7-DFA4-4955-BD44-1F3A92B9E867}" type="presParOf" srcId="{00D5F269-7786-475A-AD8B-DE17C0D25484}" destId="{40B13E80-A9CF-45C8-B6E4-98C5B9E87447}" srcOrd="6" destOrd="0" presId="urn:microsoft.com/office/officeart/2005/8/layout/cycle1"/>
    <dgm:cxn modelId="{61B33748-07BB-4542-9F6C-6B425682F00F}" type="presParOf" srcId="{00D5F269-7786-475A-AD8B-DE17C0D25484}" destId="{CEA77F0F-2BFA-4924-A3AB-71B9E8F45882}" srcOrd="7" destOrd="0" presId="urn:microsoft.com/office/officeart/2005/8/layout/cycle1"/>
    <dgm:cxn modelId="{9C6B8933-BD9E-4B99-83B6-88CAF61F0665}" type="presParOf" srcId="{00D5F269-7786-475A-AD8B-DE17C0D25484}" destId="{C6AD714A-B833-4F13-80FC-B5F456C38017}" srcOrd="8" destOrd="0" presId="urn:microsoft.com/office/officeart/2005/8/layout/cycle1"/>
    <dgm:cxn modelId="{6388FD26-DAAA-473A-8A03-BA5B24A11A60}" type="presParOf" srcId="{00D5F269-7786-475A-AD8B-DE17C0D25484}" destId="{798C173F-E0FC-4DB3-800D-2F03722AFB09}" srcOrd="9" destOrd="0" presId="urn:microsoft.com/office/officeart/2005/8/layout/cycle1"/>
    <dgm:cxn modelId="{999ACC3C-CF73-43BC-82E2-AA5A4DC0B860}" type="presParOf" srcId="{00D5F269-7786-475A-AD8B-DE17C0D25484}" destId="{181FA4C6-4D33-4042-9E2C-10BFC195A2D5}" srcOrd="10" destOrd="0" presId="urn:microsoft.com/office/officeart/2005/8/layout/cycle1"/>
    <dgm:cxn modelId="{A769F03C-3A4D-499B-9E00-E977DF6E5960}" type="presParOf" srcId="{00D5F269-7786-475A-AD8B-DE17C0D25484}" destId="{F5382CA1-6442-41F5-B1D7-626EBDBEC63D}" srcOrd="11" destOrd="0" presId="urn:microsoft.com/office/officeart/2005/8/layout/cycle1"/>
    <dgm:cxn modelId="{41A0F81D-6617-4958-A5EE-606A41E49BC8}" type="presParOf" srcId="{00D5F269-7786-475A-AD8B-DE17C0D25484}" destId="{6F9C0864-E577-4BB2-B66F-35598F395CEF}" srcOrd="12" destOrd="0" presId="urn:microsoft.com/office/officeart/2005/8/layout/cycle1"/>
    <dgm:cxn modelId="{36189F8E-125D-4D41-AEF2-5EC0CAADB892}" type="presParOf" srcId="{00D5F269-7786-475A-AD8B-DE17C0D25484}" destId="{AC365E3F-DE0E-4762-A00E-4DFF8DFE672A}" srcOrd="13" destOrd="0" presId="urn:microsoft.com/office/officeart/2005/8/layout/cycle1"/>
    <dgm:cxn modelId="{49A24678-DA7D-4975-87EB-C57F4913F745}" type="presParOf" srcId="{00D5F269-7786-475A-AD8B-DE17C0D25484}" destId="{BCF5B502-6C0A-4355-B98C-97EA17A6F38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B2A2A-E75E-434F-A025-46D4C9A35F06}">
      <dsp:nvSpPr>
        <dsp:cNvPr id="0" name=""/>
        <dsp:cNvSpPr/>
      </dsp:nvSpPr>
      <dsp:spPr>
        <a:xfrm>
          <a:off x="3101219" y="27228"/>
          <a:ext cx="959643" cy="959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1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G</a:t>
          </a:r>
          <a:endParaRPr lang="nl-NL" sz="51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3101219" y="27228"/>
        <a:ext cx="959643" cy="959643"/>
      </dsp:txXfrm>
    </dsp:sp>
    <dsp:sp modelId="{99369C2A-5DBD-4A91-89AC-D963C1372798}">
      <dsp:nvSpPr>
        <dsp:cNvPr id="0" name=""/>
        <dsp:cNvSpPr/>
      </dsp:nvSpPr>
      <dsp:spPr>
        <a:xfrm>
          <a:off x="840601" y="-917"/>
          <a:ext cx="3601997" cy="3601997"/>
        </a:xfrm>
        <a:prstGeom prst="circularArrow">
          <a:avLst>
            <a:gd name="adj1" fmla="val 5195"/>
            <a:gd name="adj2" fmla="val 335551"/>
            <a:gd name="adj3" fmla="val 21294717"/>
            <a:gd name="adj4" fmla="val 19764946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643F-F437-4DC4-B09B-4A80516FD361}">
      <dsp:nvSpPr>
        <dsp:cNvPr id="0" name=""/>
        <dsp:cNvSpPr/>
      </dsp:nvSpPr>
      <dsp:spPr>
        <a:xfrm>
          <a:off x="3681827" y="1814153"/>
          <a:ext cx="959643" cy="959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1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R</a:t>
          </a:r>
          <a:endParaRPr lang="nl-NL" sz="51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3681827" y="1814153"/>
        <a:ext cx="959643" cy="959643"/>
      </dsp:txXfrm>
    </dsp:sp>
    <dsp:sp modelId="{8428E2D1-583D-499B-8D07-9DB05F7A4378}">
      <dsp:nvSpPr>
        <dsp:cNvPr id="0" name=""/>
        <dsp:cNvSpPr/>
      </dsp:nvSpPr>
      <dsp:spPr>
        <a:xfrm>
          <a:off x="840601" y="-917"/>
          <a:ext cx="3601997" cy="3601997"/>
        </a:xfrm>
        <a:prstGeom prst="circularArrow">
          <a:avLst>
            <a:gd name="adj1" fmla="val 5195"/>
            <a:gd name="adj2" fmla="val 335551"/>
            <a:gd name="adj3" fmla="val 4016227"/>
            <a:gd name="adj4" fmla="val 2252029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77F0F-2BFA-4924-A3AB-71B9E8F45882}">
      <dsp:nvSpPr>
        <dsp:cNvPr id="0" name=""/>
        <dsp:cNvSpPr/>
      </dsp:nvSpPr>
      <dsp:spPr>
        <a:xfrm>
          <a:off x="2161778" y="2918533"/>
          <a:ext cx="959643" cy="959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1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O</a:t>
          </a:r>
          <a:endParaRPr lang="nl-NL" sz="51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2161778" y="2918533"/>
        <a:ext cx="959643" cy="959643"/>
      </dsp:txXfrm>
    </dsp:sp>
    <dsp:sp modelId="{C6AD714A-B833-4F13-80FC-B5F456C38017}">
      <dsp:nvSpPr>
        <dsp:cNvPr id="0" name=""/>
        <dsp:cNvSpPr/>
      </dsp:nvSpPr>
      <dsp:spPr>
        <a:xfrm>
          <a:off x="840601" y="-917"/>
          <a:ext cx="3601997" cy="3601997"/>
        </a:xfrm>
        <a:prstGeom prst="circularArrow">
          <a:avLst>
            <a:gd name="adj1" fmla="val 5195"/>
            <a:gd name="adj2" fmla="val 335551"/>
            <a:gd name="adj3" fmla="val 8212420"/>
            <a:gd name="adj4" fmla="val 6448222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FA4C6-4D33-4042-9E2C-10BFC195A2D5}">
      <dsp:nvSpPr>
        <dsp:cNvPr id="0" name=""/>
        <dsp:cNvSpPr/>
      </dsp:nvSpPr>
      <dsp:spPr>
        <a:xfrm>
          <a:off x="641729" y="1814153"/>
          <a:ext cx="959643" cy="959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1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E</a:t>
          </a:r>
          <a:endParaRPr lang="nl-NL" sz="51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641729" y="1814153"/>
        <a:ext cx="959643" cy="959643"/>
      </dsp:txXfrm>
    </dsp:sp>
    <dsp:sp modelId="{F5382CA1-6442-41F5-B1D7-626EBDBEC63D}">
      <dsp:nvSpPr>
        <dsp:cNvPr id="0" name=""/>
        <dsp:cNvSpPr/>
      </dsp:nvSpPr>
      <dsp:spPr>
        <a:xfrm>
          <a:off x="840601" y="-917"/>
          <a:ext cx="3601997" cy="3601997"/>
        </a:xfrm>
        <a:prstGeom prst="circularArrow">
          <a:avLst>
            <a:gd name="adj1" fmla="val 5195"/>
            <a:gd name="adj2" fmla="val 335551"/>
            <a:gd name="adj3" fmla="val 12299503"/>
            <a:gd name="adj4" fmla="val 10769732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65E3F-DE0E-4762-A00E-4DFF8DFE672A}">
      <dsp:nvSpPr>
        <dsp:cNvPr id="0" name=""/>
        <dsp:cNvSpPr/>
      </dsp:nvSpPr>
      <dsp:spPr>
        <a:xfrm>
          <a:off x="1222336" y="27228"/>
          <a:ext cx="959643" cy="959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100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N</a:t>
          </a:r>
          <a:endParaRPr lang="nl-NL" sz="5100" kern="1200" dirty="0">
            <a:solidFill>
              <a:srgbClr val="0070C0"/>
            </a:solidFill>
            <a:latin typeface="Comic Sans MS" panose="030F0702030302020204" pitchFamily="66" charset="0"/>
          </a:endParaRPr>
        </a:p>
      </dsp:txBody>
      <dsp:txXfrm>
        <a:off x="1222336" y="27228"/>
        <a:ext cx="959643" cy="959643"/>
      </dsp:txXfrm>
    </dsp:sp>
    <dsp:sp modelId="{BCF5B502-6C0A-4355-B98C-97EA17A6F38C}">
      <dsp:nvSpPr>
        <dsp:cNvPr id="0" name=""/>
        <dsp:cNvSpPr/>
      </dsp:nvSpPr>
      <dsp:spPr>
        <a:xfrm>
          <a:off x="840601" y="-917"/>
          <a:ext cx="3601997" cy="3601997"/>
        </a:xfrm>
        <a:prstGeom prst="circularArrow">
          <a:avLst>
            <a:gd name="adj1" fmla="val 5195"/>
            <a:gd name="adj2" fmla="val 335551"/>
            <a:gd name="adj3" fmla="val 16867211"/>
            <a:gd name="adj4" fmla="val 15197238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01B9-7C66-4031-85AD-D276C5F3D9D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371287"/>
            <a:ext cx="2945659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5" y="9371287"/>
            <a:ext cx="2945659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45482-EBF7-453A-9F97-E9DC428D6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18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61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50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48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24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9807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996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17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62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09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20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6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35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59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9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25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02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BD2E-91FC-410B-B7E2-C9B770549B57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4E75A9-FD42-410B-B59B-4670C03D5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29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0081" y="457200"/>
            <a:ext cx="10241280" cy="1384662"/>
          </a:xfrm>
        </p:spPr>
        <p:txBody>
          <a:bodyPr/>
          <a:lstStyle/>
          <a:p>
            <a:pPr algn="ctr"/>
            <a:r>
              <a:rPr lang="nl-NL" sz="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Omgevingsvisie HW 2019</a:t>
            </a:r>
            <a:endParaRPr lang="nl-NL" sz="6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183188" y="4585063"/>
            <a:ext cx="2481317" cy="193426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Maria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Wensing</a:t>
            </a:r>
          </a:p>
          <a:p>
            <a:pPr algn="l"/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Tanja Jager</a:t>
            </a:r>
          </a:p>
          <a:p>
            <a:pPr algn="l"/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Ger Snijders</a:t>
            </a:r>
            <a:endParaRPr lang="nl-NL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l"/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Bas Zevenbergen </a:t>
            </a:r>
          </a:p>
          <a:p>
            <a:pPr algn="l"/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Riene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Verburgh</a:t>
            </a:r>
          </a:p>
          <a:p>
            <a:pPr algn="l"/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Marianne Maris </a:t>
            </a:r>
            <a:endParaRPr lang="nl-NL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0292662"/>
              </p:ext>
            </p:extLst>
          </p:nvPr>
        </p:nvGraphicFramePr>
        <p:xfrm>
          <a:off x="464459" y="2640873"/>
          <a:ext cx="5283200" cy="387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3" y="1841862"/>
            <a:ext cx="43624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4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256903"/>
            <a:ext cx="8596668" cy="1320800"/>
          </a:xfrm>
        </p:spPr>
        <p:txBody>
          <a:bodyPr/>
          <a:lstStyle/>
          <a:p>
            <a:r>
              <a:rPr lang="nl-NL" dirty="0" smtClean="0">
                <a:latin typeface="Comic Sans MS" panose="030F0702030302020204" pitchFamily="66" charset="0"/>
              </a:rPr>
              <a:t>Duurzame innovatieve </a:t>
            </a:r>
            <a:r>
              <a:rPr lang="nl-NL" dirty="0" err="1" smtClean="0">
                <a:latin typeface="Comic Sans MS" panose="030F0702030302020204" pitchFamily="66" charset="0"/>
              </a:rPr>
              <a:t>landbouw,van</a:t>
            </a:r>
            <a:r>
              <a:rPr lang="nl-NL" dirty="0" smtClean="0">
                <a:latin typeface="Comic Sans MS" panose="030F0702030302020204" pitchFamily="66" charset="0"/>
              </a:rPr>
              <a:t> </a:t>
            </a:r>
            <a:r>
              <a:rPr lang="nl-NL" dirty="0" err="1" smtClean="0">
                <a:latin typeface="Comic Sans MS" panose="030F0702030302020204" pitchFamily="66" charset="0"/>
              </a:rPr>
              <a:t>Foodlab</a:t>
            </a:r>
            <a:r>
              <a:rPr lang="nl-NL" dirty="0" smtClean="0">
                <a:latin typeface="Comic Sans MS" panose="030F0702030302020204" pitchFamily="66" charset="0"/>
              </a:rPr>
              <a:t> naar foodcampus 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77703"/>
            <a:ext cx="8596668" cy="478390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 Hoeksche waard is de campus.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Centraal gelegen hoofdgebouw met routes naar vele bezienswaardigheden zowel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landbouwtechnisch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als cultureel.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Scholen en andere maatschappelijke organisaties kunnen bezoek brengen.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Promoten en doen waar je goed in bent.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Verbinding van diverse disciplines, aansluiting van Wageningen, Delft voor ontwikkeling op landbouw en energie gebied, HW landschap voor ecologie en natuur, en nog diverse anderen.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Maak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streekprodukten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zichtbaar, open huis bij producenten.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Combineer met dieren, horeca, fietsverhuur,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fluisterbootjes,kortdurend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kamperen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tiny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houses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als overnachtingsplaats.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Zet onderzoeken uit op scholen, dit kan over van alles gaan ( voeding, waterkwaliteit, energieproductie/ besparing, afvalvermindering)</a:t>
            </a:r>
          </a:p>
          <a:p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Combinatie toerisme-landbouwinnovatie (Food campus) met in de buurt een camping ( vast en flexibel) in de buurt van “De Binnenmaas”. Dit wordt dan het centraal gelegen startpunt voor diverse </a:t>
            </a:r>
            <a:r>
              <a:rPr lang="nl-NL" dirty="0" err="1">
                <a:solidFill>
                  <a:srgbClr val="0070C0"/>
                </a:solidFill>
                <a:latin typeface="Comic Sans MS" panose="030F0702030302020204" pitchFamily="66" charset="0"/>
              </a:rPr>
              <a:t>öntdekkingstochten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64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anose="030F0702030302020204" pitchFamily="66" charset="0"/>
              </a:rPr>
              <a:t>Bereikbaar, nabij en toegankelijk De Hoeksche waard is geen eiland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 Hoeksche waard is wel een eiland en dat mag zo blijven.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Geen A4, beter vinden we andere mogelijkheden om de verkeersdrukte terug te dringen en/ of te verspreiden.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Verbetering OV, sneldiensten vanuit de hele HW, R- net laten stoppen op de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Reedijk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Transferium bij Numansdorp en Heinenoord. 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Verbetering fietspaden.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Zelfverlichtend</a:t>
            </a:r>
            <a:r>
              <a:rPr lang="nl-NL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Bus over de pont? Aansluiting op het metro netwerk in Spijkenisse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Beter gebruik maken van vervoer over water, aanlegpunten waterbus/ boottaxi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Hoe gaat het lopen nu gemeente HW mede eigenaar is van de Kiltunnel?</a:t>
            </a:r>
          </a:p>
          <a:p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2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0" y="422031"/>
            <a:ext cx="9340948" cy="60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2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9352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Een Kennis – en Belevingscentrum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(All inclusive Foodlab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) zet de Hoeksche Waard op de kaart!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77334" y="2508068"/>
            <a:ext cx="81512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Dit centrum verbindt landbouw en milieu-/natuurbeheer met recreatie en toerisme, cultuurhistorie en winkeliers en voorziet op een aansprekende manier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informatie en kennisoverdracht. </a:t>
            </a: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Dit kennis- en belevingscentrum beperkt zich niet  tot één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plek. De Hoeksche waard is de campus.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Zowel 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scholieren uit o.a. de Randstad als geïnteresseerden uit het binnen- en buitenland worden op hoog niveau geïnformeerd  over innovaties in de landbouwsector , milieu, klimaat, water en logistiek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Door ‘te doen’ (oogsten, koken, testen etc.) wordt men geïnspireerd. </a:t>
            </a: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Een project waar alle inwoners van de Hoeksche Waard van moeten profiteren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Te bezoeken boomgaarden, pluktuinen, ook in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kernen</a:t>
            </a:r>
            <a:endParaRPr lang="nl-NL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</a:rPr>
              <a:t>Camping bij “de Binnenmaas”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80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1006"/>
          </a:xfrm>
        </p:spPr>
        <p:txBody>
          <a:bodyPr/>
          <a:lstStyle/>
          <a:p>
            <a:r>
              <a:rPr lang="nl-NL" dirty="0"/>
              <a:t>Wat groen is, moet groen blijven!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83771" y="2090057"/>
            <a:ext cx="79422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Meer bloeiende akkerranden.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nwoners 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van de HW gaan ‘op eigen erf’ voor bloeiende planten zorgen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t.b.v. 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insecten. </a:t>
            </a: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Harde </a:t>
            </a: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tuinbestrating  wordt ontmoedigd, ook voor de nodige 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waterafvoer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Bij nieuwbouw groen niet vergeten, beperk bomenkap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Bij herplanting denken aan noten en/ of fruitbomen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plaats van meer asfalt denken aan verbetering OV, R-net, Parkeerplaatsen realiseren bij busstations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Fietsen promoten, aanleggen van betere fietspaden, ook over de dijken. Fruit/ sap carrousels langs de route. Picknickplaatsen.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Mobiliteit verbeteren door ontsluiting over water.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448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Wonen, werken, onderwijs</a:t>
            </a:r>
            <a:endParaRPr lang="nl-NL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Veilig en betaalbaar wonen moet voor iedereen toegankelijk zijn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Jongerenwoningen realiseren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Leegstaande panden gebruiken voor crisisopvang/ daklozenopvang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70C0"/>
                </a:solidFill>
                <a:latin typeface="Comic Sans MS" panose="030F0702030302020204" pitchFamily="66" charset="0"/>
              </a:rPr>
              <a:t>Met de komst van een MBO in Oud-Beijerland wordt het in de toekomst aantrekkelijk voor jongeren om voor opleiding én werk in de Hoeksche Waard te blijven. </a:t>
            </a: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Bedrijventerreinen moeten goed ontsloten zijn, (vracht)verkeer moet niet door woonwijken of over smalle dijkjes.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441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274" y="361406"/>
            <a:ext cx="8596668" cy="13208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latin typeface="Comic Sans MS" panose="030F0702030302020204" pitchFamily="66" charset="0"/>
              </a:rPr>
              <a:t>Duurzaam energieneutraal &amp; klimaatbestendig. Hoe hoog ligt onze ambitie?</a:t>
            </a:r>
            <a:endParaRPr lang="nl-NL" sz="2800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Besparen, isoleren, zonnepanelen op daken van huizen, gemeentelijke gebouwen boeren en industrie.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Geothermie is het onderzoeken waard, alleen voor nieuwbouw misschien interessant?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Geen zonnevelden, dat gaat ten koste van “ons groen” en “onze landbouwgrond”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Windmolens niet dichtbij kernen, langs water eventueel een optie maar liever niet.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eerste instantie produceren we voor “ons eiland” eventuele overproductie kan “verkocht/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teruggeleverd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“worden.</a:t>
            </a:r>
          </a:p>
          <a:p>
            <a:pPr marL="0" indent="0">
              <a:buNone/>
            </a:pPr>
            <a:endParaRPr lang="nl-N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9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anose="030F0702030302020204" pitchFamily="66" charset="0"/>
              </a:rPr>
              <a:t>Vitaal economisch klimaat Hoeksche waard 3.0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Schaalvergroting in een groen “cordon” 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Vrijkomende agrarische bebouwing kan gebruikt worden voor kleinschalige ouderenhuisvesting/ jongerenhuisvesting of kamperen bij “de boer”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Toerisme vooral kleinschalig 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Combinatie toerisme-landbouwinnovatie (Food campus) met in de buurt een camping ( vast en flexibel) in de buurt van “De Binnenmaas”. Dit wordt dan het centraal gelegen startpunt voor diverse </a:t>
            </a:r>
            <a:r>
              <a:rPr lang="nl-NL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öntdekkingstochten</a:t>
            </a:r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(tijdelijke) horeca/strandtent bij waterrecreatiepunten.</a:t>
            </a:r>
            <a:endParaRPr lang="nl-NL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Comic Sans MS" panose="030F0702030302020204" pitchFamily="66" charset="0"/>
              </a:rPr>
              <a:t>Sterke &amp; aangename omgevingskwaliteit “wat groen is moet groen blijven “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Zo min mogelijk hogere bouw, voorkom horizonvervuiling, behoud van het weidse uitzicht is belangrijk.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Maak verbindingen met als basis de groen- blauwe dooradering.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Cultuur en erfgoed meenemen in toeristische routes/ festivals/ markten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Stop met bomen kappen langs wegen, kale vlaktes nodigen niet uit tot opletten.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78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Comic Sans MS" panose="030F0702030302020204" pitchFamily="66" charset="0"/>
              </a:rPr>
              <a:t>Vitale dorpen &amp; een actieve samenleving 90.000 inwoners zelf aan de slag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elk dorp een dorpshuis/ bieb/ koffie- ontmoetingsruimte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elk dorp een school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Stimuleren van verenigingszin/ ideeën bewoners realistisch bekijken en indien nodig misschien bijsturen.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Groen in de wijk, overdragen aan bewoners?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Vogelkasten, vleermuiskasten, insectenhotels plaatsen, ook inwoners laten zien wat zij zelf kunnen doen.</a:t>
            </a:r>
          </a:p>
          <a:p>
            <a:r>
              <a:rPr lang="nl-NL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Informatieloket groen/dieren.</a:t>
            </a:r>
          </a:p>
          <a:p>
            <a:endParaRPr lang="nl-NL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04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1589</TotalTime>
  <Words>901</Words>
  <Application>Microsoft Office PowerPoint</Application>
  <PresentationFormat>Breedbeeld</PresentationFormat>
  <Paragraphs>81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Trebuchet MS</vt:lpstr>
      <vt:lpstr>Wingdings 3</vt:lpstr>
      <vt:lpstr>Facet</vt:lpstr>
      <vt:lpstr>Omgevingsvisie HW 2019</vt:lpstr>
      <vt:lpstr>PowerPoint-presentatie</vt:lpstr>
      <vt:lpstr>Een Kennis – en Belevingscentrum (All inclusive Foodlab) zet de Hoeksche Waard op de kaart!</vt:lpstr>
      <vt:lpstr>Wat groen is, moet groen blijven!</vt:lpstr>
      <vt:lpstr>Wonen, werken, onderwijs</vt:lpstr>
      <vt:lpstr>Duurzaam energieneutraal &amp; klimaatbestendig. Hoe hoog ligt onze ambitie?</vt:lpstr>
      <vt:lpstr>Vitaal economisch klimaat Hoeksche waard 3.0</vt:lpstr>
      <vt:lpstr>Sterke &amp; aangename omgevingskwaliteit “wat groen is moet groen blijven “</vt:lpstr>
      <vt:lpstr>Vitale dorpen &amp; een actieve samenleving 90.000 inwoners zelf aan de slag</vt:lpstr>
      <vt:lpstr>Duurzame innovatieve landbouw,van Foodlab naar foodcampus </vt:lpstr>
      <vt:lpstr>Bereikbaar, nabij en toegankelijk De Hoeksche waard is geen eiland</vt:lpstr>
    </vt:vector>
  </TitlesOfParts>
  <Company>CSG Willem van Oranje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Omgevingsvisie HW 2019</dc:title>
  <dc:creator>Marianne Maris</dc:creator>
  <cp:lastModifiedBy>Marianne Maris</cp:lastModifiedBy>
  <cp:revision>33</cp:revision>
  <cp:lastPrinted>2019-05-06T07:44:58Z</cp:lastPrinted>
  <dcterms:created xsi:type="dcterms:W3CDTF">2019-04-05T16:11:03Z</dcterms:created>
  <dcterms:modified xsi:type="dcterms:W3CDTF">2019-05-06T12:29:15Z</dcterms:modified>
</cp:coreProperties>
</file>