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8" r:id="rId8"/>
    <p:sldId id="257" r:id="rId9"/>
    <p:sldId id="266" r:id="rId10"/>
  </p:sldIdLst>
  <p:sldSz cx="15119350" cy="10691813"/>
  <p:notesSz cx="9931400" cy="14363700"/>
  <p:defaultTextStyle>
    <a:defPPr>
      <a:defRPr lang="nl-NL"/>
    </a:defPPr>
    <a:lvl1pPr marL="0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353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705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057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410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6762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115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5469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4821" algn="l" defTabSz="1238705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5120469" cy="1069181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7865" y="2824746"/>
            <a:ext cx="8778062" cy="2362758"/>
          </a:xfrm>
        </p:spPr>
        <p:txBody>
          <a:bodyPr anchor="b">
            <a:noAutofit/>
          </a:bodyPr>
          <a:lstStyle>
            <a:lvl1pPr algn="ctr">
              <a:defRPr sz="7483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7865" y="5609893"/>
            <a:ext cx="8778062" cy="2147796"/>
          </a:xfrm>
        </p:spPr>
        <p:txBody>
          <a:bodyPr anchor="t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8999" y="7880265"/>
            <a:ext cx="1113243" cy="435592"/>
          </a:xfrm>
        </p:spPr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7865" y="7880265"/>
            <a:ext cx="6721133" cy="43559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2245" y="7880265"/>
            <a:ext cx="683683" cy="435592"/>
          </a:xfrm>
        </p:spPr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39725" y="5411899"/>
            <a:ext cx="84543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5" y="7507366"/>
            <a:ext cx="11241518" cy="883560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6892" y="1610372"/>
            <a:ext cx="11725569" cy="52403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775" indent="0">
              <a:buNone/>
              <a:defRPr sz="2494"/>
            </a:lvl2pPr>
            <a:lvl3pPr marL="1425550" indent="0">
              <a:buNone/>
              <a:defRPr sz="2494"/>
            </a:lvl3pPr>
            <a:lvl4pPr marL="2138324" indent="0">
              <a:buNone/>
              <a:defRPr sz="2494"/>
            </a:lvl4pPr>
            <a:lvl5pPr marL="2851099" indent="0">
              <a:buNone/>
              <a:defRPr sz="2494"/>
            </a:lvl5pPr>
            <a:lvl6pPr marL="3563874" indent="0">
              <a:buNone/>
              <a:defRPr sz="2494"/>
            </a:lvl6pPr>
            <a:lvl7pPr marL="4276649" indent="0">
              <a:buNone/>
              <a:defRPr sz="2494"/>
            </a:lvl7pPr>
            <a:lvl8pPr marL="4989424" indent="0">
              <a:buNone/>
              <a:defRPr sz="2494"/>
            </a:lvl8pPr>
            <a:lvl9pPr marL="5702198" indent="0">
              <a:buNone/>
              <a:defRPr sz="2494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915" y="8390926"/>
            <a:ext cx="11241518" cy="769711"/>
          </a:xfrm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775" indent="0">
              <a:buNone/>
              <a:defRPr sz="1871"/>
            </a:lvl2pPr>
            <a:lvl3pPr marL="1425550" indent="0">
              <a:buNone/>
              <a:defRPr sz="1559"/>
            </a:lvl3pPr>
            <a:lvl4pPr marL="2138324" indent="0">
              <a:buNone/>
              <a:defRPr sz="1403"/>
            </a:lvl4pPr>
            <a:lvl5pPr marL="2851099" indent="0">
              <a:buNone/>
              <a:defRPr sz="1403"/>
            </a:lvl5pPr>
            <a:lvl6pPr marL="3563874" indent="0">
              <a:buNone/>
              <a:defRPr sz="1403"/>
            </a:lvl6pPr>
            <a:lvl7pPr marL="4276649" indent="0">
              <a:buNone/>
              <a:defRPr sz="1403"/>
            </a:lvl7pPr>
            <a:lvl8pPr marL="4989424" indent="0">
              <a:buNone/>
              <a:defRPr sz="1403"/>
            </a:lvl8pPr>
            <a:lvl9pPr marL="5702198" indent="0">
              <a:buNone/>
              <a:defRPr sz="140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6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5" y="1413840"/>
            <a:ext cx="11241518" cy="4829650"/>
          </a:xfrm>
        </p:spPr>
        <p:txBody>
          <a:bodyPr anchor="ctr">
            <a:normAutofit/>
          </a:bodyPr>
          <a:lstStyle>
            <a:lvl1pPr algn="ctr">
              <a:defRPr sz="498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914" y="6665883"/>
            <a:ext cx="11241521" cy="24947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13907" y="6454686"/>
            <a:ext cx="109235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6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282" y="1531171"/>
            <a:ext cx="10582636" cy="3695937"/>
          </a:xfrm>
        </p:spPr>
        <p:txBody>
          <a:bodyPr anchor="ctr">
            <a:normAutofit/>
          </a:bodyPr>
          <a:lstStyle>
            <a:lvl1pPr algn="ctr">
              <a:defRPr sz="4989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45886" y="5227108"/>
            <a:ext cx="9743578" cy="1016382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806"/>
            </a:lvl1pPr>
            <a:lvl2pPr marL="712775" indent="0">
              <a:buFontTx/>
              <a:buNone/>
              <a:defRPr/>
            </a:lvl2pPr>
            <a:lvl3pPr marL="1425550" indent="0">
              <a:buFontTx/>
              <a:buNone/>
              <a:defRPr/>
            </a:lvl3pPr>
            <a:lvl4pPr marL="2138324" indent="0">
              <a:buFontTx/>
              <a:buNone/>
              <a:defRPr/>
            </a:lvl4pPr>
            <a:lvl5pPr marL="2851099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910" y="6771482"/>
            <a:ext cx="11241524" cy="23891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1405401" y="1411485"/>
            <a:ext cx="756164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/>
            <a:r>
              <a:rPr lang="en-US" sz="1122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21786" y="4408728"/>
            <a:ext cx="756164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 algn="r"/>
            <a:r>
              <a:rPr lang="en-US" sz="1122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113908" y="6454686"/>
            <a:ext cx="1090553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20" y="5158170"/>
            <a:ext cx="11241508" cy="2289900"/>
          </a:xfrm>
        </p:spPr>
        <p:txBody>
          <a:bodyPr anchor="b">
            <a:normAutofit/>
          </a:bodyPr>
          <a:lstStyle>
            <a:lvl1pPr algn="l">
              <a:defRPr sz="498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919" y="7448070"/>
            <a:ext cx="11241511" cy="1341388"/>
          </a:xfrm>
        </p:spPr>
        <p:txBody>
          <a:bodyPr anchor="t">
            <a:normAutofit/>
          </a:bodyPr>
          <a:lstStyle>
            <a:lvl1pPr marL="0" indent="0" algn="l">
              <a:buNone/>
              <a:defRPr sz="2806">
                <a:solidFill>
                  <a:schemeClr val="tx1"/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1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430" y="1531171"/>
            <a:ext cx="10458490" cy="3497941"/>
          </a:xfrm>
        </p:spPr>
        <p:txBody>
          <a:bodyPr anchor="ctr">
            <a:normAutofit/>
          </a:bodyPr>
          <a:lstStyle>
            <a:lvl1pPr algn="ctr">
              <a:defRPr sz="4989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945919" y="5673789"/>
            <a:ext cx="11241511" cy="13828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118">
                <a:solidFill>
                  <a:schemeClr val="tx1"/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914" y="7061877"/>
            <a:ext cx="11241521" cy="2098763"/>
          </a:xfrm>
        </p:spPr>
        <p:txBody>
          <a:bodyPr anchor="t">
            <a:normAutofit/>
          </a:bodyPr>
          <a:lstStyle>
            <a:lvl1pPr marL="0" indent="0" algn="l">
              <a:buNone/>
              <a:defRPr sz="2494">
                <a:solidFill>
                  <a:schemeClr val="tx1"/>
                </a:solidFill>
              </a:defRPr>
            </a:lvl1pPr>
            <a:lvl2pPr marL="712775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1451849" y="1398284"/>
            <a:ext cx="756164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/>
            <a:r>
              <a:rPr lang="en-US" sz="1247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48726" y="4065521"/>
            <a:ext cx="756164" cy="911682"/>
          </a:xfrm>
          <a:prstGeom prst="rect">
            <a:avLst/>
          </a:prstGeom>
        </p:spPr>
        <p:txBody>
          <a:bodyPr vert="horz" lIns="142558" tIns="71279" rIns="142558" bIns="71279" rtlCol="0" anchor="ctr">
            <a:noAutofit/>
          </a:bodyPr>
          <a:lstStyle/>
          <a:p>
            <a:pPr lvl="0" algn="r"/>
            <a:r>
              <a:rPr lang="en-US" sz="1247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113908" y="5345907"/>
            <a:ext cx="1090553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9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3" y="1531170"/>
            <a:ext cx="11241518" cy="35771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989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945919" y="5559743"/>
            <a:ext cx="11241511" cy="141131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118">
                <a:solidFill>
                  <a:schemeClr val="tx1"/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915" y="6969479"/>
            <a:ext cx="11241518" cy="2191162"/>
          </a:xfrm>
        </p:spPr>
        <p:txBody>
          <a:bodyPr anchor="t">
            <a:normAutofit/>
          </a:bodyPr>
          <a:lstStyle>
            <a:lvl1pPr marL="0" indent="0" algn="l">
              <a:buNone/>
              <a:defRPr sz="2494">
                <a:solidFill>
                  <a:schemeClr val="tx1"/>
                </a:solidFill>
              </a:defRPr>
            </a:lvl1pPr>
            <a:lvl2pPr marL="712775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13914" y="5345907"/>
            <a:ext cx="10923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49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5914" y="3882191"/>
            <a:ext cx="11241521" cy="5278452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13908" y="3670996"/>
            <a:ext cx="109235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1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10572" y="1413841"/>
            <a:ext cx="2676856" cy="774680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5918" y="1413841"/>
            <a:ext cx="8127658" cy="7746798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326781" y="1413841"/>
            <a:ext cx="0" cy="7746798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53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113906" y="3673475"/>
            <a:ext cx="1090553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27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06" y="2559009"/>
            <a:ext cx="10905532" cy="2841350"/>
          </a:xfrm>
        </p:spPr>
        <p:txBody>
          <a:bodyPr anchor="b">
            <a:normAutofit/>
          </a:bodyPr>
          <a:lstStyle>
            <a:lvl1pPr algn="ctr">
              <a:defRPr sz="6236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3906" y="5822750"/>
            <a:ext cx="10905532" cy="169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13909" y="5611552"/>
            <a:ext cx="1090553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5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13906" y="3673475"/>
            <a:ext cx="1090553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5" y="1427037"/>
            <a:ext cx="11241518" cy="203276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5915" y="3877564"/>
            <a:ext cx="5518563" cy="537441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630" y="3877564"/>
            <a:ext cx="5518563" cy="537441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89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918" y="4144727"/>
            <a:ext cx="5518563" cy="898409"/>
          </a:xfrm>
        </p:spPr>
        <p:txBody>
          <a:bodyPr anchor="b">
            <a:noAutofit/>
          </a:bodyPr>
          <a:lstStyle>
            <a:lvl1pPr marL="0" indent="0">
              <a:buNone/>
              <a:defRPr sz="3742" b="0">
                <a:solidFill>
                  <a:schemeClr val="accent1"/>
                </a:solidFill>
              </a:defRPr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5918" y="5056337"/>
            <a:ext cx="5518563" cy="421970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75140" y="4144727"/>
            <a:ext cx="5518563" cy="898409"/>
          </a:xfrm>
        </p:spPr>
        <p:txBody>
          <a:bodyPr anchor="b">
            <a:noAutofit/>
          </a:bodyPr>
          <a:lstStyle>
            <a:lvl1pPr marL="0" indent="0">
              <a:buNone/>
              <a:defRPr sz="3742" b="0">
                <a:solidFill>
                  <a:schemeClr val="accent1"/>
                </a:solidFill>
              </a:defRPr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75140" y="5056337"/>
            <a:ext cx="5518563" cy="421970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2113908" y="3670996"/>
            <a:ext cx="1090553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5" y="1427037"/>
            <a:ext cx="11241519" cy="203276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13908" y="3670996"/>
            <a:ext cx="1090553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0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4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4" y="2164763"/>
            <a:ext cx="4194525" cy="2138363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409" y="1531172"/>
            <a:ext cx="6375027" cy="7629469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914" y="4725515"/>
            <a:ext cx="4194525" cy="38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775" indent="0">
              <a:buNone/>
              <a:defRPr sz="1871"/>
            </a:lvl2pPr>
            <a:lvl3pPr marL="1425550" indent="0">
              <a:buNone/>
              <a:defRPr sz="1559"/>
            </a:lvl3pPr>
            <a:lvl4pPr marL="2138324" indent="0">
              <a:buNone/>
              <a:defRPr sz="1403"/>
            </a:lvl4pPr>
            <a:lvl5pPr marL="2851099" indent="0">
              <a:buNone/>
              <a:defRPr sz="1403"/>
            </a:lvl5pPr>
            <a:lvl6pPr marL="3563874" indent="0">
              <a:buNone/>
              <a:defRPr sz="1403"/>
            </a:lvl6pPr>
            <a:lvl7pPr marL="4276649" indent="0">
              <a:buNone/>
              <a:defRPr sz="1403"/>
            </a:lvl7pPr>
            <a:lvl8pPr marL="4989424" indent="0">
              <a:buNone/>
              <a:defRPr sz="1403"/>
            </a:lvl8pPr>
            <a:lvl9pPr marL="5702198" indent="0">
              <a:buNone/>
              <a:defRPr sz="140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13908" y="4540720"/>
            <a:ext cx="3858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914" y="2936946"/>
            <a:ext cx="6005745" cy="2138363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70061" y="1610372"/>
            <a:ext cx="4843786" cy="747107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775" indent="0">
              <a:buNone/>
              <a:defRPr sz="2494"/>
            </a:lvl2pPr>
            <a:lvl3pPr marL="1425550" indent="0">
              <a:buNone/>
              <a:defRPr sz="2494"/>
            </a:lvl3pPr>
            <a:lvl4pPr marL="2138324" indent="0">
              <a:buNone/>
              <a:defRPr sz="2494"/>
            </a:lvl4pPr>
            <a:lvl5pPr marL="2851099" indent="0">
              <a:buNone/>
              <a:defRPr sz="2494"/>
            </a:lvl5pPr>
            <a:lvl6pPr marL="3563874" indent="0">
              <a:buNone/>
              <a:defRPr sz="2494"/>
            </a:lvl6pPr>
            <a:lvl7pPr marL="4276649" indent="0">
              <a:buNone/>
              <a:defRPr sz="2494"/>
            </a:lvl7pPr>
            <a:lvl8pPr marL="4989424" indent="0">
              <a:buNone/>
              <a:defRPr sz="2494"/>
            </a:lvl8pPr>
            <a:lvl9pPr marL="5702198" indent="0">
              <a:buNone/>
              <a:defRPr sz="2494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5915" y="5075309"/>
            <a:ext cx="6005743" cy="2851150"/>
          </a:xfrm>
        </p:spPr>
        <p:txBody>
          <a:bodyPr anchor="t">
            <a:normAutofit/>
          </a:bodyPr>
          <a:lstStyle>
            <a:lvl1pPr marL="0" indent="0" algn="ctr">
              <a:buNone/>
              <a:defRPr sz="2494"/>
            </a:lvl1pPr>
            <a:lvl2pPr marL="712775" indent="0">
              <a:buNone/>
              <a:defRPr sz="1871"/>
            </a:lvl2pPr>
            <a:lvl3pPr marL="1425550" indent="0">
              <a:buNone/>
              <a:defRPr sz="1559"/>
            </a:lvl3pPr>
            <a:lvl4pPr marL="2138324" indent="0">
              <a:buNone/>
              <a:defRPr sz="1403"/>
            </a:lvl4pPr>
            <a:lvl5pPr marL="2851099" indent="0">
              <a:buNone/>
              <a:defRPr sz="1403"/>
            </a:lvl5pPr>
            <a:lvl6pPr marL="3563874" indent="0">
              <a:buNone/>
              <a:defRPr sz="1403"/>
            </a:lvl6pPr>
            <a:lvl7pPr marL="4276649" indent="0">
              <a:buNone/>
              <a:defRPr sz="1403"/>
            </a:lvl7pPr>
            <a:lvl8pPr marL="4989424" indent="0">
              <a:buNone/>
              <a:defRPr sz="1403"/>
            </a:lvl8pPr>
            <a:lvl9pPr marL="5702198" indent="0">
              <a:buNone/>
              <a:defRPr sz="140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16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5133350" cy="1069181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915" y="1427037"/>
            <a:ext cx="11241518" cy="20327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5914" y="3882191"/>
            <a:ext cx="11241521" cy="5370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0578" y="9292637"/>
            <a:ext cx="1898654" cy="4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074FE3-ABF8-4596-833A-6F7AEE496E56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5914" y="9292637"/>
            <a:ext cx="8440425" cy="4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33470" y="9292637"/>
            <a:ext cx="653965" cy="43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4E953C-5706-4486-B1FF-843CFEBC4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82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712775" rtl="0" eaLnBrk="1" latinLnBrk="0" hangingPunct="1">
        <a:spcBef>
          <a:spcPct val="0"/>
        </a:spcBef>
        <a:buNone/>
        <a:defRPr sz="6236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5484" indent="-445484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374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58259" indent="-445484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311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71034" indent="-445484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8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405615" indent="-267291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49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118390" indent="-267291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920261" indent="-356387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633036" indent="-356387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345811" indent="-356387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058586" indent="-356387" algn="l" defTabSz="712775" rtl="0" eaLnBrk="1" latinLnBrk="0" hangingPunct="1">
        <a:spcBef>
          <a:spcPct val="20000"/>
        </a:spcBef>
        <a:spcAft>
          <a:spcPts val="935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712775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mailto:ML.Stokhof@ozhz.nl" TargetMode="External"/><Relationship Id="rId7" Type="http://schemas.openxmlformats.org/officeDocument/2006/relationships/image" Target="../media/image8.png"/><Relationship Id="rId2" Type="http://schemas.openxmlformats.org/officeDocument/2006/relationships/hyperlink" Target="mailto:MD.Zonderop@brw.vrzhz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I.Muhlig@wshd.nl" TargetMode="External"/><Relationship Id="rId4" Type="http://schemas.openxmlformats.org/officeDocument/2006/relationships/hyperlink" Target="mailto:M.Schutten@ggdzhz.nl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Professionals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31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37" y="5101893"/>
            <a:ext cx="2809875" cy="18383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6"/>
          <a:stretch/>
        </p:blipFill>
        <p:spPr>
          <a:xfrm>
            <a:off x="4415972" y="2825670"/>
            <a:ext cx="6349206" cy="159393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42" y="983157"/>
            <a:ext cx="7466666" cy="15238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91" y="7451393"/>
            <a:ext cx="2911565" cy="21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visie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4400" dirty="0" smtClean="0"/>
          </a:p>
          <a:p>
            <a:pPr marL="0" indent="0" algn="ctr">
              <a:buNone/>
            </a:pPr>
            <a:endParaRPr lang="nl-NL" sz="4400" dirty="0" smtClean="0"/>
          </a:p>
          <a:p>
            <a:pPr marL="0" indent="0" algn="ctr">
              <a:buNone/>
            </a:pPr>
            <a:r>
              <a:rPr lang="nl-NL" sz="4400" dirty="0" smtClean="0"/>
              <a:t>Wij willen een veilige, gezonde en duurzame Hoeksche Waard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32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28611" r="31713" b="16373"/>
          <a:stretch/>
        </p:blipFill>
        <p:spPr>
          <a:xfrm>
            <a:off x="4749800" y="3060700"/>
            <a:ext cx="5943600" cy="4686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66630" r="63783" b="23530"/>
          <a:stretch/>
        </p:blipFill>
        <p:spPr>
          <a:xfrm>
            <a:off x="4394200" y="6311900"/>
            <a:ext cx="1549400" cy="838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8" t="37632" r="27607" b="51484"/>
          <a:stretch/>
        </p:blipFill>
        <p:spPr>
          <a:xfrm>
            <a:off x="9067800" y="3822700"/>
            <a:ext cx="224155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28611" r="31713" b="16373"/>
          <a:stretch/>
        </p:blipFill>
        <p:spPr>
          <a:xfrm>
            <a:off x="4749800" y="3060700"/>
            <a:ext cx="5943600" cy="4686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66630" r="63783" b="23530"/>
          <a:stretch/>
        </p:blipFill>
        <p:spPr>
          <a:xfrm>
            <a:off x="4394200" y="6311900"/>
            <a:ext cx="1549400" cy="838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8" t="37632" r="27607" b="51484"/>
          <a:stretch/>
        </p:blipFill>
        <p:spPr>
          <a:xfrm>
            <a:off x="9067800" y="3822700"/>
            <a:ext cx="2241550" cy="927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6" t="47993" b="29196"/>
          <a:stretch/>
        </p:blipFill>
        <p:spPr>
          <a:xfrm>
            <a:off x="10188575" y="4635500"/>
            <a:ext cx="475996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28611" r="31713" b="16373"/>
          <a:stretch/>
        </p:blipFill>
        <p:spPr>
          <a:xfrm>
            <a:off x="4749800" y="3060700"/>
            <a:ext cx="5943600" cy="4686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66630" r="63783" b="23530"/>
          <a:stretch/>
        </p:blipFill>
        <p:spPr>
          <a:xfrm>
            <a:off x="4394200" y="6311900"/>
            <a:ext cx="1549400" cy="838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8" t="37632" r="27607" b="51484"/>
          <a:stretch/>
        </p:blipFill>
        <p:spPr>
          <a:xfrm>
            <a:off x="9067800" y="3822700"/>
            <a:ext cx="2241550" cy="927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9" r="71053" b="34115"/>
          <a:stretch/>
        </p:blipFill>
        <p:spPr>
          <a:xfrm>
            <a:off x="1162436" y="7150100"/>
            <a:ext cx="4298564" cy="20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" y="1080889"/>
            <a:ext cx="14849724" cy="8517966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 flipH="1">
            <a:off x="5425621" y="7832048"/>
            <a:ext cx="476319" cy="430005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8754869" y="7987733"/>
            <a:ext cx="437899" cy="644203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 flipV="1">
            <a:off x="5803392" y="3108960"/>
            <a:ext cx="93049" cy="719731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8003308" y="3108960"/>
            <a:ext cx="645392" cy="541492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9604301" y="5096737"/>
            <a:ext cx="641989" cy="489871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 flipV="1">
            <a:off x="4047744" y="6144768"/>
            <a:ext cx="470405" cy="640267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9" y="482601"/>
            <a:ext cx="14763371" cy="8968172"/>
          </a:xfrm>
        </p:spPr>
      </p:pic>
      <p:cxnSp>
        <p:nvCxnSpPr>
          <p:cNvPr id="14" name="Rechte verbindingslijn met pijl 13"/>
          <p:cNvCxnSpPr/>
          <p:nvPr/>
        </p:nvCxnSpPr>
        <p:spPr>
          <a:xfrm flipH="1">
            <a:off x="6423109" y="6830629"/>
            <a:ext cx="576990" cy="544378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9766300" y="6733549"/>
            <a:ext cx="452429" cy="658749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9913281" y="4907560"/>
            <a:ext cx="578330" cy="564999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8735596" y="3140487"/>
            <a:ext cx="518639" cy="455404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 flipV="1">
            <a:off x="6711604" y="3140487"/>
            <a:ext cx="323968" cy="580097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 flipV="1">
            <a:off x="5216799" y="5367860"/>
            <a:ext cx="505786" cy="672800"/>
          </a:xfrm>
          <a:prstGeom prst="straightConnector1">
            <a:avLst/>
          </a:prstGeom>
          <a:ln w="34925">
            <a:solidFill>
              <a:srgbClr val="92D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 Vraag het ons!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nl-NL" dirty="0" smtClean="0">
                <a:hlinkClick r:id="rId2"/>
              </a:rPr>
              <a:t>MD.Zonderop@brw.vrzhz.nl</a:t>
            </a:r>
            <a:endParaRPr lang="nl-NL" dirty="0" smtClean="0"/>
          </a:p>
          <a:p>
            <a:pPr algn="r"/>
            <a:endParaRPr lang="nl-NL" dirty="0" smtClean="0">
              <a:hlinkClick r:id="rId3"/>
            </a:endParaRPr>
          </a:p>
          <a:p>
            <a:pPr algn="r"/>
            <a:r>
              <a:rPr lang="nl-NL" dirty="0" smtClean="0">
                <a:hlinkClick r:id="rId3"/>
              </a:rPr>
              <a:t>ML.Stokhof@ozhz.nl</a:t>
            </a:r>
            <a:endParaRPr lang="nl-NL" dirty="0" smtClean="0"/>
          </a:p>
          <a:p>
            <a:pPr algn="r"/>
            <a:endParaRPr lang="nl-NL" dirty="0" smtClean="0">
              <a:hlinkClick r:id="rId4"/>
            </a:endParaRPr>
          </a:p>
          <a:p>
            <a:pPr algn="r"/>
            <a:r>
              <a:rPr lang="nl-NL" dirty="0" smtClean="0">
                <a:hlinkClick r:id="rId4"/>
              </a:rPr>
              <a:t>M.Schutten@ggdzhz.nl</a:t>
            </a:r>
            <a:endParaRPr lang="nl-NL" dirty="0" smtClean="0"/>
          </a:p>
          <a:p>
            <a:pPr algn="r"/>
            <a:endParaRPr lang="nl-NL" dirty="0" smtClean="0">
              <a:hlinkClick r:id="rId5"/>
            </a:endParaRPr>
          </a:p>
          <a:p>
            <a:pPr algn="r"/>
            <a:r>
              <a:rPr lang="nl-NL" dirty="0" smtClean="0">
                <a:hlinkClick r:id="rId5"/>
              </a:rPr>
              <a:t>I.Muhlig@wshd.nl</a:t>
            </a:r>
            <a:endParaRPr lang="nl-NL" dirty="0" smtClean="0"/>
          </a:p>
          <a:p>
            <a:pPr algn="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42" y="3523302"/>
            <a:ext cx="5693158" cy="11618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6"/>
          <a:stretch/>
        </p:blipFill>
        <p:spPr>
          <a:xfrm>
            <a:off x="1748972" y="5099170"/>
            <a:ext cx="4397828" cy="110404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73" y="6340475"/>
            <a:ext cx="1959428" cy="12819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72" y="7881335"/>
            <a:ext cx="2179355" cy="1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32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24</Words>
  <Application>Microsoft Office PowerPoint</Application>
  <PresentationFormat>Aangepast</PresentationFormat>
  <Paragraphs>13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Organisch</vt:lpstr>
      <vt:lpstr>De Professionals</vt:lpstr>
      <vt:lpstr>PowerPoint-presentatie</vt:lpstr>
      <vt:lpstr>Onze visie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 Vraag het ons!</vt:lpstr>
    </vt:vector>
  </TitlesOfParts>
  <Company>Servicecentrum Drechtsteden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Pullen, J (Jannelies)</dc:creator>
  <cp:lastModifiedBy>Schutten, M</cp:lastModifiedBy>
  <cp:revision>12</cp:revision>
  <cp:lastPrinted>2019-04-08T11:36:11Z</cp:lastPrinted>
  <dcterms:created xsi:type="dcterms:W3CDTF">2019-04-04T14:59:52Z</dcterms:created>
  <dcterms:modified xsi:type="dcterms:W3CDTF">2019-04-08T13:08:43Z</dcterms:modified>
</cp:coreProperties>
</file>