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60" r:id="rId6"/>
    <p:sldId id="259" r:id="rId7"/>
    <p:sldId id="261" r:id="rId8"/>
    <p:sldId id="263" r:id="rId9"/>
    <p:sldId id="262" r:id="rId10"/>
    <p:sldId id="264" r:id="rId11"/>
    <p:sldId id="265" r:id="rId12"/>
    <p:sldId id="268" r:id="rId13"/>
    <p:sldId id="267" r:id="rId14"/>
    <p:sldId id="269" r:id="rId15"/>
    <p:sldId id="270" r:id="rId16"/>
    <p:sldId id="272" r:id="rId17"/>
    <p:sldId id="271" r:id="rId18"/>
    <p:sldId id="266" r:id="rId19"/>
    <p:sldId id="273" r:id="rId20"/>
    <p:sldId id="276" r:id="rId21"/>
    <p:sldId id="277" r:id="rId22"/>
    <p:sldId id="278" r:id="rId23"/>
    <p:sldId id="275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elle Droogendijk | RoosRos" initials="RD|R" lastIdx="1" clrIdx="0">
    <p:extLst>
      <p:ext uri="{19B8F6BF-5375-455C-9EA6-DF929625EA0E}">
        <p15:presenceInfo xmlns:p15="http://schemas.microsoft.com/office/powerpoint/2012/main" userId="S-1-5-21-1935655697-1123561945-682003330-7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AE64D-1AF9-4918-BE9F-0C28BA898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A38B044-C071-4DAA-B438-2500EE17D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2F2ADE-7FDF-4E0F-99F3-D47D687D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6F4B9D-3027-42C8-B00F-18C2E645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422D7E-1ACA-4E31-9BA2-5064D146A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1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4CD26-0709-4A85-BAAD-5414AA7C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4D4BB6-FE60-4AB9-BB81-E3E1F12A2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27121D-3FBD-4096-B222-B3A431CA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1F7EF4-9B64-42A3-9E96-509E3FD2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FED6B9-DF72-4FA9-9719-B9B48F6B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9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20F0E01-2C7B-4AE0-A21A-CBAEA83AA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5F6DB0C-6852-4D0F-B325-9C8CCF17A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AD59A6-EA19-4568-84AD-E3FB064A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308604-B276-4584-8268-E8EFDC16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83BFE5-66A9-4E84-A662-C5E95922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9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57054-D8F5-45D7-B1DE-822DC6AD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7E4C8D-9A21-4313-B825-72164BA2B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918651-548B-47C4-AA0A-C31427AA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57365F-2246-4C0C-9A3F-54390229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32414-4F63-457D-8E7C-8CD35698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3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D8C38-6191-4819-B52B-E5D751F45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265246-4C35-4449-AA63-A2D6424D2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D2903E-A864-4D80-A4DB-44668A39F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F89701-ED01-41E6-B9E8-005EE7B79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767339-8DF2-4FEA-AE73-6F314A784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FF7A4-9EDF-4A22-9F23-185F2839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304C6C-E26C-4202-B216-DC26DF120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4435E9-DDF6-4AEE-8F17-5A6FDC070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306535-D4EC-4D6F-80F2-5C6B03E7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8F535A-D8AC-4374-99BB-698A4CBA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0161D3-B041-4B61-9978-57F426E0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C5450-1602-4362-A80E-7846B83A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621389-5BA9-4821-87F1-E46BC47F1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5192428-EDA7-4D97-B115-E9A32037E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E3B4A6-9665-418D-832E-098F74C86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AFB121-75E4-444C-8FD3-8FED49AF09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32C7F83-B426-4107-A787-B5F82E053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A14CE02-D687-4852-8EA2-FC462AE0C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B9970FF-A709-4E1A-8387-B973B1DB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4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0E8FA-FBB1-4D8B-AB7A-7FA2143E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D1EE45E-D2FA-4CF9-B05C-26BF10173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6B2CAF-5636-4B94-9FEE-3F4D5F08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5C0E24-7AF4-4DAD-A5EA-988C59B6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4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66EAD97-8201-4AA8-931F-B619328E5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1AF1221-48DA-4BB9-A678-6F465664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E654F2-C3B9-4120-B1C0-32F92F7B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0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8696B-3D5F-4EAF-9227-E743A5CB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3D96A3-F480-4A8D-9E81-1C013BAB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81D0A8-8342-494C-A284-7691E199F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943DE06-22E1-4C0F-BCCC-3A8372A9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7E6B81-05A0-44AB-8994-2D0C51CCC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BECFB4-9381-4E89-9700-374522A3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4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5E752E-A9AB-4CC6-A08B-899DD5E75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0861B2A-0F54-4696-94EF-C2CECDD1A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2BEBC4-7C31-4015-98DB-2C32504FF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82CB796-95A1-428D-A6F1-178754A5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F035F1D-9E06-4FFF-8DBF-5B09F1077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8ABB387-1EFE-4AFA-987F-2DAE67E9F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47415D-0C32-4D0B-A2D8-50D05807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1B5269-EA4B-4333-A8C8-F9C7484DA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DF482D-A99C-4B77-8EC2-89E98653F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72019-48BA-4472-B1AC-A1CE3304703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53F0BC-D6A2-48CB-A3E7-9C33D4D01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665403-5AEA-4AD8-AAEF-E70E1979D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6B009-4C4D-4CC3-AA3A-BDEF5C50A2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6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4789E-5B39-43D3-9C50-B42110DAC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5348"/>
            <a:ext cx="9144000" cy="2387600"/>
          </a:xfrm>
        </p:spPr>
        <p:txBody>
          <a:bodyPr>
            <a:normAutofit/>
          </a:bodyPr>
          <a:lstStyle/>
          <a:p>
            <a:r>
              <a:rPr lang="nl-NL" sz="7200" b="1" dirty="0">
                <a:latin typeface="Bahnschrift SemiBold SemiConden" panose="020B0502040204020203" pitchFamily="34" charset="0"/>
              </a:rPr>
              <a:t>NATUURLIJK ! VERBONDEN</a:t>
            </a:r>
            <a:endParaRPr lang="en-US" sz="72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3622B5-61E4-4268-8E07-D74BA72BD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5023"/>
            <a:ext cx="9144000" cy="1655762"/>
          </a:xfrm>
        </p:spPr>
        <p:txBody>
          <a:bodyPr/>
          <a:lstStyle/>
          <a:p>
            <a:r>
              <a:rPr lang="nl-NL" dirty="0">
                <a:latin typeface="Bahnschrift SemiBold SemiConden" panose="020B0502040204020203" pitchFamily="34" charset="0"/>
              </a:rPr>
              <a:t>Een inclusieve </a:t>
            </a:r>
            <a:r>
              <a:rPr lang="nl-NL" dirty="0" err="1">
                <a:latin typeface="Bahnschrift SemiBold SemiConden" panose="020B0502040204020203" pitchFamily="34" charset="0"/>
              </a:rPr>
              <a:t>groen-blauwe</a:t>
            </a:r>
            <a:r>
              <a:rPr lang="nl-NL" dirty="0">
                <a:latin typeface="Bahnschrift SemiBold SemiConden" panose="020B0502040204020203" pitchFamily="34" charset="0"/>
              </a:rPr>
              <a:t> inkleuring van de Hoeksche Waard</a:t>
            </a:r>
            <a:endParaRPr lang="en-US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2019-03-29_Lezing Probus HW_Page_069">
            <a:extLst>
              <a:ext uri="{FF2B5EF4-FFF2-40B4-BE49-F238E27FC236}">
                <a16:creationId xmlns:a16="http://schemas.microsoft.com/office/drawing/2014/main" id="{55C45728-7C6E-4A62-A547-74F6C1A1FE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b="20442"/>
          <a:stretch/>
        </p:blipFill>
        <p:spPr>
          <a:xfrm>
            <a:off x="0" y="-21377"/>
            <a:ext cx="12192000" cy="687937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1" y="3789947"/>
            <a:ext cx="117548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Integratie natuur &amp; landschap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Versterken historische structuren</a:t>
            </a:r>
          </a:p>
        </p:txBody>
      </p:sp>
    </p:spTree>
    <p:extLst>
      <p:ext uri="{BB962C8B-B14F-4D97-AF65-F5344CB8AC3E}">
        <p14:creationId xmlns:p14="http://schemas.microsoft.com/office/powerpoint/2010/main" val="2242683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2019-03-29_Lezing Probus HW_Page_102">
            <a:extLst>
              <a:ext uri="{FF2B5EF4-FFF2-40B4-BE49-F238E27FC236}">
                <a16:creationId xmlns:a16="http://schemas.microsoft.com/office/drawing/2014/main" id="{88806AAC-0A74-4AD5-9889-2D25DEE591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Kansen voor 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kleinschalige recreatie</a:t>
            </a:r>
          </a:p>
        </p:txBody>
      </p:sp>
    </p:spTree>
    <p:extLst>
      <p:ext uri="{BB962C8B-B14F-4D97-AF65-F5344CB8AC3E}">
        <p14:creationId xmlns:p14="http://schemas.microsoft.com/office/powerpoint/2010/main" val="260387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2019-03-29_Lezing Probus HW_Page_091">
            <a:extLst>
              <a:ext uri="{FF2B5EF4-FFF2-40B4-BE49-F238E27FC236}">
                <a16:creationId xmlns:a16="http://schemas.microsoft.com/office/drawing/2014/main" id="{D168EC23-0380-4E24-B8C8-8BE49199F9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4" b="157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Natuurlijke overgang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bebouwd-onbebouwd</a:t>
            </a:r>
          </a:p>
        </p:txBody>
      </p:sp>
    </p:spTree>
    <p:extLst>
      <p:ext uri="{BB962C8B-B14F-4D97-AF65-F5344CB8AC3E}">
        <p14:creationId xmlns:p14="http://schemas.microsoft.com/office/powerpoint/2010/main" val="18495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2019-03-29_Lezing Probus HW_Page_078">
            <a:extLst>
              <a:ext uri="{FF2B5EF4-FFF2-40B4-BE49-F238E27FC236}">
                <a16:creationId xmlns:a16="http://schemas.microsoft.com/office/drawing/2014/main" id="{13C05A0A-CD04-45B6-A3CF-F70DE9B09FC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" b="155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Water in de 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dorpen</a:t>
            </a:r>
          </a:p>
        </p:txBody>
      </p:sp>
    </p:spTree>
    <p:extLst>
      <p:ext uri="{BB962C8B-B14F-4D97-AF65-F5344CB8AC3E}">
        <p14:creationId xmlns:p14="http://schemas.microsoft.com/office/powerpoint/2010/main" val="132461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2019-03-29_Lezing Probus HW_Page_131">
            <a:extLst>
              <a:ext uri="{FF2B5EF4-FFF2-40B4-BE49-F238E27FC236}">
                <a16:creationId xmlns:a16="http://schemas.microsoft.com/office/drawing/2014/main" id="{767FC66D-FFAA-4785-B062-CA19CFD2FF7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1581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Vlieten in de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dorpskernen</a:t>
            </a:r>
          </a:p>
        </p:txBody>
      </p:sp>
    </p:spTree>
    <p:extLst>
      <p:ext uri="{BB962C8B-B14F-4D97-AF65-F5344CB8AC3E}">
        <p14:creationId xmlns:p14="http://schemas.microsoft.com/office/powerpoint/2010/main" val="3532410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009428D-2BA8-4F73-8439-D06BEA7ADE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 b="1710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Sociale plek in 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de polder</a:t>
            </a:r>
          </a:p>
        </p:txBody>
      </p:sp>
    </p:spTree>
    <p:extLst>
      <p:ext uri="{BB962C8B-B14F-4D97-AF65-F5344CB8AC3E}">
        <p14:creationId xmlns:p14="http://schemas.microsoft.com/office/powerpoint/2010/main" val="3383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D839F63-C206-4C71-BF05-78029977B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5" r="16971" b="18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523782" y="3789947"/>
            <a:ext cx="11231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Kathedraal van een dijk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CO2 | landschappelijke kamers</a:t>
            </a:r>
          </a:p>
        </p:txBody>
      </p:sp>
    </p:spTree>
    <p:extLst>
      <p:ext uri="{BB962C8B-B14F-4D97-AF65-F5344CB8AC3E}">
        <p14:creationId xmlns:p14="http://schemas.microsoft.com/office/powerpoint/2010/main" val="425180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983673A-98B7-42AE-A26C-39E3F0CA8D3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20639" b="124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Kleinschalig toerisme &amp;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recreatie</a:t>
            </a:r>
          </a:p>
        </p:txBody>
      </p:sp>
    </p:spTree>
    <p:extLst>
      <p:ext uri="{BB962C8B-B14F-4D97-AF65-F5344CB8AC3E}">
        <p14:creationId xmlns:p14="http://schemas.microsoft.com/office/powerpoint/2010/main" val="679409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E99D9E-9D27-4AB9-9A33-F9F945375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1" r="11272" b="2402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A8CBF5-9DEE-4B05-A83C-B5A59CB60D70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Biodiversiteit 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Netwerk fietspaden</a:t>
            </a:r>
          </a:p>
        </p:txBody>
      </p:sp>
    </p:spTree>
    <p:extLst>
      <p:ext uri="{BB962C8B-B14F-4D97-AF65-F5344CB8AC3E}">
        <p14:creationId xmlns:p14="http://schemas.microsoft.com/office/powerpoint/2010/main" val="376173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2019-03-29_Lezing Probus HW_Page_129">
            <a:extLst>
              <a:ext uri="{FF2B5EF4-FFF2-40B4-BE49-F238E27FC236}">
                <a16:creationId xmlns:a16="http://schemas.microsoft.com/office/drawing/2014/main" id="{FB397E4E-3DA9-4571-BCBF-5F277768C1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" b="152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A8CBF5-9DEE-4B05-A83C-B5A59CB60D70}"/>
              </a:ext>
            </a:extLst>
          </p:cNvPr>
          <p:cNvSpPr txBox="1"/>
          <p:nvPr/>
        </p:nvSpPr>
        <p:spPr>
          <a:xfrm>
            <a:off x="426127" y="3789947"/>
            <a:ext cx="1132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Kleinschalig ondernemerschap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Sociaal netwerk</a:t>
            </a:r>
          </a:p>
        </p:txBody>
      </p:sp>
    </p:spTree>
    <p:extLst>
      <p:ext uri="{BB962C8B-B14F-4D97-AF65-F5344CB8AC3E}">
        <p14:creationId xmlns:p14="http://schemas.microsoft.com/office/powerpoint/2010/main" val="404835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8BC09-6744-4D4A-A786-D65CAE906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16F4FC-5E6D-42CD-8C30-37633CF84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DE4BC4-B7ED-4696-BBC0-3B3738EFE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85" y="119584"/>
            <a:ext cx="9654829" cy="68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91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F13E950-F7CC-4AE6-B68F-7111908D7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008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A8CBF5-9DEE-4B05-A83C-B5A59CB60D70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Kleinschalig wonen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op/aan het water </a:t>
            </a:r>
          </a:p>
        </p:txBody>
      </p:sp>
    </p:spTree>
    <p:extLst>
      <p:ext uri="{BB962C8B-B14F-4D97-AF65-F5344CB8AC3E}">
        <p14:creationId xmlns:p14="http://schemas.microsoft.com/office/powerpoint/2010/main" val="495610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54C9D1B-7E11-4F40-B687-199D60DBA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52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A8CBF5-9DEE-4B05-A83C-B5A59CB60D70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Waterstructuren inzetten als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waterbuffer</a:t>
            </a:r>
          </a:p>
        </p:txBody>
      </p:sp>
    </p:spTree>
    <p:extLst>
      <p:ext uri="{BB962C8B-B14F-4D97-AF65-F5344CB8AC3E}">
        <p14:creationId xmlns:p14="http://schemas.microsoft.com/office/powerpoint/2010/main" val="2502836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D37EC13-E263-4CAE-95B2-1474A2DD0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6" b="210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A8CBF5-9DEE-4B05-A83C-B5A59CB60D70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Biodiversiteit</a:t>
            </a:r>
          </a:p>
        </p:txBody>
      </p:sp>
    </p:spTree>
    <p:extLst>
      <p:ext uri="{BB962C8B-B14F-4D97-AF65-F5344CB8AC3E}">
        <p14:creationId xmlns:p14="http://schemas.microsoft.com/office/powerpoint/2010/main" val="1252596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8C1D66D-7C9E-4EEC-991D-F201AA0EA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A8CBF5-9DEE-4B05-A83C-B5A59CB60D70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Flora &amp; Fauna</a:t>
            </a:r>
          </a:p>
        </p:txBody>
      </p:sp>
    </p:spTree>
    <p:extLst>
      <p:ext uri="{BB962C8B-B14F-4D97-AF65-F5344CB8AC3E}">
        <p14:creationId xmlns:p14="http://schemas.microsoft.com/office/powerpoint/2010/main" val="3868243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2019-03-29_Lezing Probus HW_Page_128">
            <a:extLst>
              <a:ext uri="{FF2B5EF4-FFF2-40B4-BE49-F238E27FC236}">
                <a16:creationId xmlns:a16="http://schemas.microsoft.com/office/drawing/2014/main" id="{2F7E02E1-E3B5-4F7D-A67E-3AC51AB8383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b="1547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A8CBF5-9DEE-4B05-A83C-B5A59CB60D70}"/>
              </a:ext>
            </a:extLst>
          </p:cNvPr>
          <p:cNvSpPr txBox="1"/>
          <p:nvPr/>
        </p:nvSpPr>
        <p:spPr>
          <a:xfrm>
            <a:off x="1455821" y="3789947"/>
            <a:ext cx="10299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Samen kom je verder</a:t>
            </a:r>
          </a:p>
        </p:txBody>
      </p:sp>
    </p:spTree>
    <p:extLst>
      <p:ext uri="{BB962C8B-B14F-4D97-AF65-F5344CB8AC3E}">
        <p14:creationId xmlns:p14="http://schemas.microsoft.com/office/powerpoint/2010/main" val="73338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EDB4DEF-9D9A-430F-9627-F693C1561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2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E17FC1E-3750-4A21-A21D-CA46517B8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61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33ACD8-2D8B-4700-BFB8-CC609ED8F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9718" r="53116" b="58421"/>
          <a:stretch/>
        </p:blipFill>
        <p:spPr>
          <a:xfrm>
            <a:off x="-9336" y="0"/>
            <a:ext cx="12201337" cy="687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45216B9D-DDE2-4ECA-9F7B-C489083C7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74" t="3995" r="774" b="15935"/>
          <a:stretch/>
        </p:blipFill>
        <p:spPr bwMode="auto">
          <a:xfrm>
            <a:off x="0" y="-151316"/>
            <a:ext cx="12192000" cy="700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5832629" y="3789947"/>
            <a:ext cx="59222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Versterken groene structuur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690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2019-03-29_Lezing Probus HW_Page_064">
            <a:extLst>
              <a:ext uri="{FF2B5EF4-FFF2-40B4-BE49-F238E27FC236}">
                <a16:creationId xmlns:a16="http://schemas.microsoft.com/office/drawing/2014/main" id="{927B0711-95BC-48B3-9870-5C6F149467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7206916" y="3789947"/>
            <a:ext cx="4547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Verbinden 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van kreken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AD44994-457A-4443-A97B-722C10B87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60"/>
            <a:ext cx="12208462" cy="686726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7206916" y="3789947"/>
            <a:ext cx="4547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Diversiteit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2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2019-03-29_Lezing Probus HW_Page_075">
            <a:extLst>
              <a:ext uri="{FF2B5EF4-FFF2-40B4-BE49-F238E27FC236}">
                <a16:creationId xmlns:a16="http://schemas.microsoft.com/office/drawing/2014/main" id="{F6F3E1C8-F76D-4423-A737-7D52E24C22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9FF81F3-E28F-49D5-A2F0-29E1D65CBBFE}"/>
              </a:ext>
            </a:extLst>
          </p:cNvPr>
          <p:cNvSpPr txBox="1"/>
          <p:nvPr/>
        </p:nvSpPr>
        <p:spPr>
          <a:xfrm>
            <a:off x="2223856" y="3789947"/>
            <a:ext cx="95309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l-NL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Ruimte voor innovatie </a:t>
            </a:r>
          </a:p>
          <a:p>
            <a:pPr algn="r"/>
            <a:r>
              <a:rPr lang="nl-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in de landbouw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047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89</Words>
  <Application>Microsoft Office PowerPoint</Application>
  <PresentationFormat>Breedbeeld</PresentationFormat>
  <Paragraphs>58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Bahnschrift SemiBold SemiConden</vt:lpstr>
      <vt:lpstr>Calibri</vt:lpstr>
      <vt:lpstr>Calibri Light</vt:lpstr>
      <vt:lpstr>Kantoorthema</vt:lpstr>
      <vt:lpstr>NATUURLIJK ! VERBONDEN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NATUURLIJK VERBONDEN</dc:title>
  <dc:creator>Richelle Droogendijk | RoosRos</dc:creator>
  <cp:lastModifiedBy>Richelle Droogendijk | RoosRos</cp:lastModifiedBy>
  <cp:revision>12</cp:revision>
  <dcterms:created xsi:type="dcterms:W3CDTF">2019-04-29T09:16:11Z</dcterms:created>
  <dcterms:modified xsi:type="dcterms:W3CDTF">2019-05-07T08:12:31Z</dcterms:modified>
</cp:coreProperties>
</file>