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3" r:id="rId4"/>
    <p:sldId id="264" r:id="rId5"/>
    <p:sldId id="266" r:id="rId6"/>
    <p:sldId id="267" r:id="rId7"/>
    <p:sldId id="268" r:id="rId8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60"/>
    <a:srgbClr val="43B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DCC8B-F993-463C-978B-12EE3D7AB6C2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8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DC65C-4865-481C-8855-2850E86048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4523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155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43C78-3A01-4E54-A634-2CC4CDE9F60C}" type="datetimeFigureOut">
              <a:rPr lang="nl-NL" smtClean="0"/>
              <a:t>9-4-2019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7381" y="4689476"/>
            <a:ext cx="533432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155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9B4FC-DD29-44A4-BA54-9F9D0BA72D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59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9B4FC-DD29-44A4-BA54-9F9D0BA72DD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10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9B4FC-DD29-44A4-BA54-9F9D0BA72DD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80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9B4FC-DD29-44A4-BA54-9F9D0BA72DD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9B4FC-DD29-44A4-BA54-9F9D0BA72DD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197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9B4FC-DD29-44A4-BA54-9F9D0BA72DD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801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9B4FC-DD29-44A4-BA54-9F9D0BA72DD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50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9B4FC-DD29-44A4-BA54-9F9D0BA72DD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51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820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269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69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7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539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147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431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663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270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837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C979-D5DE-494C-888F-51D314206281}" type="datetimeFigureOut">
              <a:rPr lang="nl-NL" smtClean="0"/>
              <a:t>9-4-2019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720DC-F907-4307-83B0-3EBD7432653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97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nl-NL" sz="5400" b="1" dirty="0" smtClean="0">
                <a:solidFill>
                  <a:srgbClr val="001E60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5400" b="1" dirty="0" smtClean="0">
                <a:solidFill>
                  <a:srgbClr val="001E60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5400" b="1" dirty="0">
                <a:solidFill>
                  <a:srgbClr val="001E60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5400" b="1" dirty="0">
                <a:solidFill>
                  <a:srgbClr val="001E60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5400" b="1" dirty="0" smtClean="0">
                <a:solidFill>
                  <a:srgbClr val="001E60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Ontdek ons thuis en ontwikkel het samen verder!</a:t>
            </a:r>
            <a:endParaRPr lang="nl-NL" sz="5400" b="1" dirty="0">
              <a:solidFill>
                <a:srgbClr val="001E60"/>
              </a:solidFill>
              <a:latin typeface="Ubuntu" panose="020B05040306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2310"/>
            <a:ext cx="8229600" cy="72008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43B02A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werkwijze</a:t>
            </a:r>
            <a:endParaRPr lang="nl-NL" sz="3200" dirty="0">
              <a:solidFill>
                <a:srgbClr val="43B02A"/>
              </a:solidFill>
              <a:latin typeface="Ubuntu" panose="020B05040306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Vanuit elke discipline binnen gemeente in beeld gebracht wat wensen/droombeelden zijn</a:t>
            </a:r>
          </a:p>
          <a:p>
            <a:pPr marL="0" lvl="0" indent="0">
              <a:buNone/>
            </a:pPr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Vervolgens is naar de dwarsverbanden gezocht</a:t>
            </a: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folder is dit vervolgens aangegeven</a:t>
            </a:r>
          </a:p>
          <a:p>
            <a:pPr marL="0" lvl="0" indent="0" algn="ctr">
              <a:buNone/>
            </a:pPr>
            <a:endParaRPr lang="nl-NL" sz="2000" i="1" dirty="0" smtClean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8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231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>
                <a:solidFill>
                  <a:srgbClr val="43B02A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agrarische Hoeksche Landschap van rust en ruimte</a:t>
            </a:r>
            <a:endParaRPr lang="nl-NL" sz="3200" dirty="0">
              <a:solidFill>
                <a:srgbClr val="43B02A"/>
              </a:solidFill>
              <a:latin typeface="Ubuntu" panose="020B05040306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Agrarische sector is een belangrijke drager in HW</a:t>
            </a:r>
          </a:p>
          <a:p>
            <a:pPr marL="0" lvl="0" indent="0">
              <a:buNone/>
            </a:pPr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Kansen op het gebied van energietransitie en klimaatadaptie.</a:t>
            </a:r>
          </a:p>
          <a:p>
            <a:pPr lvl="0"/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Bestaande kwaliteiten behouden en meer uitdragen</a:t>
            </a:r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 smtClean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8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231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>
                <a:solidFill>
                  <a:srgbClr val="43B02A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Hoeksche Waard, gebied door en voor inwoners</a:t>
            </a:r>
            <a:endParaRPr lang="nl-NL" sz="3200" dirty="0">
              <a:solidFill>
                <a:srgbClr val="43B02A"/>
              </a:solidFill>
              <a:latin typeface="Ubuntu" panose="020B05040306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Mensen staan centraal in het landschap 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Inclusieve samenleving: ieders talenten worden gezien en benut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Kinderen groeien veilig, kansrijk en gezond op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Inwoners doen in een aantrekkelijke leefomgeving  naar vermogen mee met werk en vrije tijd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Inwoners voelen zich gezond en zijn weerbaar en veerkrachtig.</a:t>
            </a:r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 smtClean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8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231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>
                <a:solidFill>
                  <a:srgbClr val="43B02A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Hoeksche Waard, vol karakteristieke dorpen</a:t>
            </a:r>
            <a:endParaRPr lang="nl-NL" sz="3200" dirty="0">
              <a:solidFill>
                <a:srgbClr val="43B02A"/>
              </a:solidFill>
              <a:latin typeface="Ubuntu" panose="020B05040306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Elk dorp heeft zijn eigenheid, inwoners voelen zich er thuis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Respecteren van eigenheid en cultuur bij nieuwe ontwikkelingen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elk dorp de voorzieningen die bij hen past (supermarkt, bibliotheek of dorpshuis)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Verder wordt gedacht aan een landschapsbiografie.</a:t>
            </a: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 smtClean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8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2310"/>
            <a:ext cx="8229600" cy="72008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43B02A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Hoeksche Waard, onze veilige thuishaven</a:t>
            </a:r>
            <a:endParaRPr lang="nl-NL" sz="3200" dirty="0">
              <a:solidFill>
                <a:srgbClr val="43B02A"/>
              </a:solidFill>
              <a:latin typeface="Ubuntu" panose="020B05040306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Koesteren HW als onze veilige thuishaven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Inspelen op actuele zaken zoals: klimaat, milieu, biodiversiteit en duurzaamheid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Bestaande kwaliteiten van het landschap inzetten.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Veilig woon- en leefmilieu en voldoende ruimte voor water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Opgaven integreren in bestaande landschap</a:t>
            </a:r>
          </a:p>
          <a:p>
            <a:pPr lvl="0"/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Kwetsbare gebieden ontlasten</a:t>
            </a:r>
          </a:p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 smtClean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8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2310"/>
            <a:ext cx="8229600" cy="72008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43B02A"/>
                </a:solidFill>
                <a:latin typeface="Ubuntu" panose="020B05040306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slot</a:t>
            </a:r>
            <a:endParaRPr lang="nl-NL" sz="3200" dirty="0">
              <a:solidFill>
                <a:srgbClr val="43B02A"/>
              </a:solidFill>
              <a:latin typeface="Ubuntu" panose="020B05040306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sz="2000" dirty="0" smtClean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nl-NL" sz="40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Hoeksche Waard staan we voor het behoud van het karakter en ontwikkelen we met zorg voor de behoeftes en wensen van onze eigen tijd.</a:t>
            </a:r>
            <a:endParaRPr lang="nl-NL" sz="40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4000" i="1" dirty="0" smtClean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buNone/>
            </a:pPr>
            <a:endParaRPr lang="nl-NL" sz="2000" i="1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8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</TotalTime>
  <Words>243</Words>
  <Application>Microsoft Office PowerPoint</Application>
  <PresentationFormat>Diavoorstelling (4:3)</PresentationFormat>
  <Paragraphs>64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blank</vt:lpstr>
      <vt:lpstr>  Ontdek ons thuis en ontwikkel het samen verder!</vt:lpstr>
      <vt:lpstr>werkwijze</vt:lpstr>
      <vt:lpstr>Het agrarische Hoeksche Landschap van rust en ruimte</vt:lpstr>
      <vt:lpstr>Hoeksche Waard, gebied door en voor inwoners</vt:lpstr>
      <vt:lpstr>Hoeksche Waard, vol karakteristieke dorpen</vt:lpstr>
      <vt:lpstr>Hoeksche Waard, onze veilige thuishaven</vt:lpstr>
      <vt:lpstr>Tot slot</vt:lpstr>
    </vt:vector>
  </TitlesOfParts>
  <Company>xxxxx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Ontdek ons thuis en ontwikkel het samen verder!</dc:title>
  <dc:creator>Kees Rommens</dc:creator>
  <cp:lastModifiedBy>Karin Gammeren van-Rosmolen</cp:lastModifiedBy>
  <cp:revision>8</cp:revision>
  <cp:lastPrinted>2019-04-08T11:46:07Z</cp:lastPrinted>
  <dcterms:created xsi:type="dcterms:W3CDTF">2019-04-08T05:57:39Z</dcterms:created>
  <dcterms:modified xsi:type="dcterms:W3CDTF">2019-04-09T06:31:26Z</dcterms:modified>
</cp:coreProperties>
</file>